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5.jpg" ContentType="image/jpeg"/>
  <Override PartName="/ppt/media/image46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86"/>
  </p:notesMasterIdLst>
  <p:sldIdLst>
    <p:sldId id="313" r:id="rId3"/>
    <p:sldId id="258" r:id="rId4"/>
    <p:sldId id="259" r:id="rId5"/>
    <p:sldId id="260" r:id="rId6"/>
    <p:sldId id="322" r:id="rId7"/>
    <p:sldId id="261" r:id="rId8"/>
    <p:sldId id="321" r:id="rId9"/>
    <p:sldId id="262" r:id="rId10"/>
    <p:sldId id="263" r:id="rId11"/>
    <p:sldId id="264" r:id="rId12"/>
    <p:sldId id="327" r:id="rId13"/>
    <p:sldId id="326" r:id="rId14"/>
    <p:sldId id="265" r:id="rId15"/>
    <p:sldId id="315" r:id="rId16"/>
    <p:sldId id="319" r:id="rId17"/>
    <p:sldId id="318" r:id="rId18"/>
    <p:sldId id="316" r:id="rId19"/>
    <p:sldId id="317" r:id="rId20"/>
    <p:sldId id="323" r:id="rId21"/>
    <p:sldId id="267" r:id="rId22"/>
    <p:sldId id="266" r:id="rId23"/>
    <p:sldId id="268" r:id="rId24"/>
    <p:sldId id="269" r:id="rId25"/>
    <p:sldId id="270" r:id="rId26"/>
    <p:sldId id="271" r:id="rId27"/>
    <p:sldId id="274" r:id="rId28"/>
    <p:sldId id="275" r:id="rId29"/>
    <p:sldId id="276" r:id="rId30"/>
    <p:sldId id="277" r:id="rId31"/>
    <p:sldId id="328" r:id="rId32"/>
    <p:sldId id="278" r:id="rId33"/>
    <p:sldId id="279" r:id="rId34"/>
    <p:sldId id="280" r:id="rId35"/>
    <p:sldId id="281" r:id="rId36"/>
    <p:sldId id="282" r:id="rId37"/>
    <p:sldId id="283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29" r:id="rId60"/>
    <p:sldId id="306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07" r:id="rId81"/>
    <p:sldId id="308" r:id="rId82"/>
    <p:sldId id="309" r:id="rId83"/>
    <p:sldId id="310" r:id="rId84"/>
    <p:sldId id="324" r:id="rId85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F0E"/>
    <a:srgbClr val="99FF33"/>
    <a:srgbClr val="FF99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17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B9FD-0DC0-4DCD-BC81-8F7C0E947AAB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9F355-34D4-4429-8C1C-8C506208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38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F355-34D4-4429-8C1C-8C5062087C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3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2502" y="681481"/>
            <a:ext cx="7613395" cy="527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79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0233" y="2159000"/>
            <a:ext cx="3626979" cy="653097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0233" y="2849880"/>
            <a:ext cx="3626980" cy="4240636"/>
          </a:xfrm>
        </p:spPr>
        <p:txBody>
          <a:bodyPr>
            <a:normAutofit/>
          </a:bodyPr>
          <a:lstStyle>
            <a:lvl1pPr>
              <a:defRPr sz="1485"/>
            </a:lvl1pPr>
            <a:lvl2pPr>
              <a:defRPr sz="1320"/>
            </a:lvl2pPr>
            <a:lvl3pPr>
              <a:defRPr sz="1155"/>
            </a:lvl3pPr>
            <a:lvl4pPr>
              <a:defRPr sz="990"/>
            </a:lvl4pPr>
            <a:lvl5pPr>
              <a:defRPr sz="990"/>
            </a:lvl5pPr>
            <a:lvl6pPr>
              <a:defRPr sz="990"/>
            </a:lvl6pPr>
            <a:lvl7pPr>
              <a:defRPr sz="990"/>
            </a:lvl7pPr>
            <a:lvl8pPr>
              <a:defRPr sz="990"/>
            </a:lvl8pPr>
            <a:lvl9pPr>
              <a:defRPr sz="99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4959" y="2159000"/>
            <a:ext cx="3626980" cy="653097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4959" y="2849880"/>
            <a:ext cx="3626980" cy="4240636"/>
          </a:xfrm>
        </p:spPr>
        <p:txBody>
          <a:bodyPr>
            <a:normAutofit/>
          </a:bodyPr>
          <a:lstStyle>
            <a:lvl1pPr>
              <a:defRPr sz="1485"/>
            </a:lvl1pPr>
            <a:lvl2pPr>
              <a:defRPr sz="1320"/>
            </a:lvl2pPr>
            <a:lvl3pPr>
              <a:defRPr sz="1155"/>
            </a:lvl3pPr>
            <a:lvl4pPr>
              <a:defRPr sz="990"/>
            </a:lvl4pPr>
            <a:lvl5pPr>
              <a:defRPr sz="990"/>
            </a:lvl5pPr>
            <a:lvl6pPr>
              <a:defRPr sz="990"/>
            </a:lvl6pPr>
            <a:lvl7pPr>
              <a:defRPr sz="990"/>
            </a:lvl7pPr>
            <a:lvl8pPr>
              <a:defRPr sz="990"/>
            </a:lvl8pPr>
            <a:lvl9pPr>
              <a:defRPr sz="99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72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21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76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836" y="1640840"/>
            <a:ext cx="2805878" cy="1640840"/>
          </a:xfrm>
        </p:spPr>
        <p:txBody>
          <a:bodyPr anchor="b"/>
          <a:lstStyle>
            <a:lvl1pPr algn="l">
              <a:defRPr sz="19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308" y="1640840"/>
            <a:ext cx="4286698" cy="5181600"/>
          </a:xfrm>
        </p:spPr>
        <p:txBody>
          <a:bodyPr anchor="ctr">
            <a:normAutofit/>
          </a:bodyPr>
          <a:lstStyle>
            <a:lvl1pPr>
              <a:defRPr sz="1650"/>
            </a:lvl1pPr>
            <a:lvl2pPr>
              <a:defRPr sz="1485"/>
            </a:lvl2pPr>
            <a:lvl3pPr>
              <a:defRPr sz="1320"/>
            </a:lvl3pPr>
            <a:lvl4pPr>
              <a:defRPr sz="1155"/>
            </a:lvl4pPr>
            <a:lvl5pPr>
              <a:defRPr sz="1155"/>
            </a:lvl5pPr>
            <a:lvl6pPr>
              <a:defRPr sz="1155"/>
            </a:lvl6pPr>
            <a:lvl7pPr>
              <a:defRPr sz="1155"/>
            </a:lvl7pPr>
            <a:lvl8pPr>
              <a:defRPr sz="1155"/>
            </a:lvl8pPr>
            <a:lvl9pPr>
              <a:defRPr sz="115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2837" y="3546518"/>
            <a:ext cx="2805877" cy="3281679"/>
          </a:xfrm>
        </p:spPr>
        <p:txBody>
          <a:bodyPr/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941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974" y="2101418"/>
            <a:ext cx="4201647" cy="1784782"/>
          </a:xfrm>
        </p:spPr>
        <p:txBody>
          <a:bodyPr anchor="b">
            <a:normAutofit/>
          </a:bodyPr>
          <a:lstStyle>
            <a:lvl1pPr algn="l">
              <a:defRPr sz="297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33375" y="1295400"/>
            <a:ext cx="2640330" cy="51816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0"/>
            </a:lvl1pPr>
            <a:lvl2pPr marL="377190" indent="0">
              <a:buNone/>
              <a:defRPr sz="1320"/>
            </a:lvl2pPr>
            <a:lvl3pPr marL="754380" indent="0">
              <a:buNone/>
              <a:defRPr sz="1320"/>
            </a:lvl3pPr>
            <a:lvl4pPr marL="1131570" indent="0">
              <a:buNone/>
              <a:defRPr sz="1320"/>
            </a:lvl4pPr>
            <a:lvl5pPr marL="1508760" indent="0">
              <a:buNone/>
              <a:defRPr sz="1320"/>
            </a:lvl5pPr>
            <a:lvl6pPr marL="1885950" indent="0">
              <a:buNone/>
              <a:defRPr sz="1320"/>
            </a:lvl6pPr>
            <a:lvl7pPr marL="2263140" indent="0">
              <a:buNone/>
              <a:defRPr sz="1320"/>
            </a:lvl7pPr>
            <a:lvl8pPr marL="2640330" indent="0">
              <a:buNone/>
              <a:defRPr sz="1320"/>
            </a:lvl8pPr>
            <a:lvl9pPr marL="3017520" indent="0">
              <a:buNone/>
              <a:defRPr sz="13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2837" y="4145280"/>
            <a:ext cx="4195108" cy="1554480"/>
          </a:xfrm>
        </p:spPr>
        <p:txBody>
          <a:bodyPr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24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839" y="5440665"/>
            <a:ext cx="7281167" cy="642303"/>
          </a:xfrm>
        </p:spPr>
        <p:txBody>
          <a:bodyPr anchor="b">
            <a:normAutofit/>
          </a:bodyPr>
          <a:lstStyle>
            <a:lvl1pPr algn="l">
              <a:defRPr sz="19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52838" y="777240"/>
            <a:ext cx="7281168" cy="412608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0"/>
            </a:lvl1pPr>
            <a:lvl2pPr marL="377190" indent="0">
              <a:buNone/>
              <a:defRPr sz="1320"/>
            </a:lvl2pPr>
            <a:lvl3pPr marL="754380" indent="0">
              <a:buNone/>
              <a:defRPr sz="1320"/>
            </a:lvl3pPr>
            <a:lvl4pPr marL="1131570" indent="0">
              <a:buNone/>
              <a:defRPr sz="1320"/>
            </a:lvl4pPr>
            <a:lvl5pPr marL="1508760" indent="0">
              <a:buNone/>
              <a:defRPr sz="1320"/>
            </a:lvl5pPr>
            <a:lvl6pPr marL="1885950" indent="0">
              <a:buNone/>
              <a:defRPr sz="1320"/>
            </a:lvl6pPr>
            <a:lvl7pPr marL="2263140" indent="0">
              <a:buNone/>
              <a:defRPr sz="1320"/>
            </a:lvl7pPr>
            <a:lvl8pPr marL="2640330" indent="0">
              <a:buNone/>
              <a:defRPr sz="1320"/>
            </a:lvl8pPr>
            <a:lvl9pPr marL="3017520" indent="0">
              <a:buNone/>
              <a:defRPr sz="13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2839" y="6082968"/>
            <a:ext cx="7281166" cy="559540"/>
          </a:xfrm>
        </p:spPr>
        <p:txBody>
          <a:bodyPr>
            <a:normAutofit/>
          </a:bodyPr>
          <a:lstStyle>
            <a:lvl1pPr marL="0" indent="0">
              <a:buNone/>
              <a:defRPr sz="990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625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837" y="1640840"/>
            <a:ext cx="7281169" cy="2245360"/>
          </a:xfrm>
        </p:spPr>
        <p:txBody>
          <a:bodyPr/>
          <a:lstStyle>
            <a:lvl1pPr>
              <a:defRPr sz="39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52837" y="4145280"/>
            <a:ext cx="7281169" cy="2677160"/>
          </a:xfrm>
        </p:spPr>
        <p:txBody>
          <a:bodyPr anchor="ctr">
            <a:normAutofit/>
          </a:bodyPr>
          <a:lstStyle>
            <a:lvl1pPr marL="0" indent="0">
              <a:buNone/>
              <a:defRPr sz="148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10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9211" y="1640840"/>
            <a:ext cx="6599435" cy="2633157"/>
          </a:xfrm>
        </p:spPr>
        <p:txBody>
          <a:bodyPr/>
          <a:lstStyle>
            <a:lvl1pPr>
              <a:defRPr sz="39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592581" y="4273997"/>
            <a:ext cx="6005710" cy="38779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55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952837" y="4930745"/>
            <a:ext cx="7281169" cy="1899920"/>
          </a:xfrm>
        </p:spPr>
        <p:txBody>
          <a:bodyPr anchor="ctr">
            <a:normAutofit/>
          </a:bodyPr>
          <a:lstStyle>
            <a:lvl1pPr marL="0" indent="0">
              <a:buNone/>
              <a:defRPr sz="148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1094" y="1100754"/>
            <a:ext cx="661577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defTabSz="377190"/>
            <a:r>
              <a:rPr lang="en-US" sz="10065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7654" y="2962293"/>
            <a:ext cx="661577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defTabSz="377190"/>
            <a:r>
              <a:rPr lang="en-US" sz="10065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28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837" y="3540761"/>
            <a:ext cx="7281170" cy="1873604"/>
          </a:xfrm>
        </p:spPr>
        <p:txBody>
          <a:bodyPr anchor="b"/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837" y="5414365"/>
            <a:ext cx="7281169" cy="975120"/>
          </a:xfrm>
        </p:spPr>
        <p:txBody>
          <a:bodyPr anchor="t"/>
          <a:lstStyle>
            <a:lvl1pPr marL="0" indent="0" algn="l">
              <a:buNone/>
              <a:defRPr sz="165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19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328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82" y="2245360"/>
            <a:ext cx="2431164" cy="653097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8282" y="3022600"/>
            <a:ext cx="2415064" cy="4067916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04019" y="2245360"/>
            <a:ext cx="2422399" cy="653097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95312" y="3022600"/>
            <a:ext cx="2431105" cy="4067916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7878" y="2245360"/>
            <a:ext cx="2418993" cy="653097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7878" y="3022600"/>
            <a:ext cx="2418993" cy="4067916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074067" y="2418080"/>
            <a:ext cx="0" cy="449072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43837" y="2418080"/>
            <a:ext cx="0" cy="4495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05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282" y="4817742"/>
            <a:ext cx="2425541" cy="653097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8282" y="2504440"/>
            <a:ext cx="2425541" cy="1727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0"/>
            </a:lvl1pPr>
            <a:lvl2pPr marL="377190" indent="0">
              <a:buNone/>
              <a:defRPr sz="1320"/>
            </a:lvl2pPr>
            <a:lvl3pPr marL="754380" indent="0">
              <a:buNone/>
              <a:defRPr sz="1320"/>
            </a:lvl3pPr>
            <a:lvl4pPr marL="1131570" indent="0">
              <a:buNone/>
              <a:defRPr sz="1320"/>
            </a:lvl4pPr>
            <a:lvl5pPr marL="1508760" indent="0">
              <a:buNone/>
              <a:defRPr sz="1320"/>
            </a:lvl5pPr>
            <a:lvl6pPr marL="1885950" indent="0">
              <a:buNone/>
              <a:defRPr sz="1320"/>
            </a:lvl6pPr>
            <a:lvl7pPr marL="2263140" indent="0">
              <a:buNone/>
              <a:defRPr sz="1320"/>
            </a:lvl7pPr>
            <a:lvl8pPr marL="2640330" indent="0">
              <a:buNone/>
              <a:defRPr sz="1320"/>
            </a:lvl8pPr>
            <a:lvl9pPr marL="3017520" indent="0">
              <a:buNone/>
              <a:defRPr sz="13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8282" y="5470840"/>
            <a:ext cx="2425541" cy="747081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08735" y="4817742"/>
            <a:ext cx="2417683" cy="653097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08734" y="2504440"/>
            <a:ext cx="2417683" cy="1727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0"/>
            </a:lvl1pPr>
            <a:lvl2pPr marL="377190" indent="0">
              <a:buNone/>
              <a:defRPr sz="1320"/>
            </a:lvl2pPr>
            <a:lvl3pPr marL="754380" indent="0">
              <a:buNone/>
              <a:defRPr sz="1320"/>
            </a:lvl3pPr>
            <a:lvl4pPr marL="1131570" indent="0">
              <a:buNone/>
              <a:defRPr sz="1320"/>
            </a:lvl4pPr>
            <a:lvl5pPr marL="1508760" indent="0">
              <a:buNone/>
              <a:defRPr sz="1320"/>
            </a:lvl5pPr>
            <a:lvl6pPr marL="1885950" indent="0">
              <a:buNone/>
              <a:defRPr sz="1320"/>
            </a:lvl6pPr>
            <a:lvl7pPr marL="2263140" indent="0">
              <a:buNone/>
              <a:defRPr sz="1320"/>
            </a:lvl7pPr>
            <a:lvl8pPr marL="2640330" indent="0">
              <a:buNone/>
              <a:defRPr sz="1320"/>
            </a:lvl8pPr>
            <a:lvl9pPr marL="3017520" indent="0">
              <a:buNone/>
              <a:defRPr sz="13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07618" y="5470839"/>
            <a:ext cx="2420885" cy="747081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7878" y="4817742"/>
            <a:ext cx="2418993" cy="653097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77877" y="2504440"/>
            <a:ext cx="2418993" cy="1727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0"/>
            </a:lvl1pPr>
            <a:lvl2pPr marL="377190" indent="0">
              <a:buNone/>
              <a:defRPr sz="1320"/>
            </a:lvl2pPr>
            <a:lvl3pPr marL="754380" indent="0">
              <a:buNone/>
              <a:defRPr sz="1320"/>
            </a:lvl3pPr>
            <a:lvl4pPr marL="1131570" indent="0">
              <a:buNone/>
              <a:defRPr sz="1320"/>
            </a:lvl4pPr>
            <a:lvl5pPr marL="1508760" indent="0">
              <a:buNone/>
              <a:defRPr sz="1320"/>
            </a:lvl5pPr>
            <a:lvl6pPr marL="1885950" indent="0">
              <a:buNone/>
              <a:defRPr sz="1320"/>
            </a:lvl6pPr>
            <a:lvl7pPr marL="2263140" indent="0">
              <a:buNone/>
              <a:defRPr sz="1320"/>
            </a:lvl7pPr>
            <a:lvl8pPr marL="2640330" indent="0">
              <a:buNone/>
              <a:defRPr sz="1320"/>
            </a:lvl8pPr>
            <a:lvl9pPr marL="3017520" indent="0">
              <a:buNone/>
              <a:defRPr sz="13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77775" y="5470836"/>
            <a:ext cx="2422198" cy="747081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074067" y="2418080"/>
            <a:ext cx="0" cy="449072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43837" y="2418080"/>
            <a:ext cx="0" cy="4495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01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183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0975" y="487575"/>
            <a:ext cx="1445896" cy="6602942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8282" y="1005736"/>
            <a:ext cx="6124098" cy="608478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46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93139" y="1986026"/>
            <a:ext cx="2884170" cy="413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5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838" y="1640841"/>
            <a:ext cx="7281168" cy="3773525"/>
          </a:xfrm>
        </p:spPr>
        <p:txBody>
          <a:bodyPr anchor="b"/>
          <a:lstStyle>
            <a:lvl1pPr>
              <a:defRPr sz="59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838" y="5414364"/>
            <a:ext cx="7281168" cy="976276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4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8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85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3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0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1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55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4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839" y="3243298"/>
            <a:ext cx="7281167" cy="2171067"/>
          </a:xfrm>
        </p:spPr>
        <p:txBody>
          <a:bodyPr anchor="b"/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838" y="5414365"/>
            <a:ext cx="7281168" cy="975120"/>
          </a:xfrm>
        </p:spPr>
        <p:txBody>
          <a:bodyPr anchor="t"/>
          <a:lstStyle>
            <a:lvl1pPr marL="0" indent="0" algn="l">
              <a:buNone/>
              <a:defRPr sz="165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19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0233" y="2335319"/>
            <a:ext cx="3626980" cy="4755198"/>
          </a:xfrm>
        </p:spPr>
        <p:txBody>
          <a:bodyPr>
            <a:normAutofit/>
          </a:bodyPr>
          <a:lstStyle>
            <a:lvl1pPr>
              <a:defRPr sz="1485"/>
            </a:lvl1pPr>
            <a:lvl2pPr>
              <a:defRPr sz="1320"/>
            </a:lvl2pPr>
            <a:lvl3pPr>
              <a:defRPr sz="1155"/>
            </a:lvl3pPr>
            <a:lvl4pPr>
              <a:defRPr sz="990"/>
            </a:lvl4pPr>
            <a:lvl5pPr>
              <a:defRPr sz="990"/>
            </a:lvl5pPr>
            <a:lvl6pPr>
              <a:defRPr sz="990"/>
            </a:lvl6pPr>
            <a:lvl7pPr>
              <a:defRPr sz="990"/>
            </a:lvl7pPr>
            <a:lvl8pPr>
              <a:defRPr sz="990"/>
            </a:lvl8pPr>
            <a:lvl9pPr>
              <a:defRPr sz="99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4957" y="2330238"/>
            <a:ext cx="3626981" cy="4760278"/>
          </a:xfrm>
        </p:spPr>
        <p:txBody>
          <a:bodyPr>
            <a:normAutofit/>
          </a:bodyPr>
          <a:lstStyle>
            <a:lvl1pPr>
              <a:defRPr sz="1485"/>
            </a:lvl1pPr>
            <a:lvl2pPr>
              <a:defRPr sz="1320"/>
            </a:lvl2pPr>
            <a:lvl3pPr>
              <a:defRPr sz="1155"/>
            </a:lvl3pPr>
            <a:lvl4pPr>
              <a:defRPr sz="990"/>
            </a:lvl4pPr>
            <a:lvl5pPr>
              <a:defRPr sz="990"/>
            </a:lvl5pPr>
            <a:lvl6pPr>
              <a:defRPr sz="990"/>
            </a:lvl6pPr>
            <a:lvl7pPr>
              <a:defRPr sz="990"/>
            </a:lvl7pPr>
            <a:lvl8pPr>
              <a:defRPr sz="990"/>
            </a:lvl8pPr>
            <a:lvl9pPr>
              <a:defRPr sz="99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382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3000" y="12954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1226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21739" y="1406397"/>
            <a:ext cx="7614920" cy="3761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7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025644"/>
            <a:ext cx="3330535" cy="4746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277994"/>
            <a:ext cx="1255990" cy="268084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102435" y="1899920"/>
            <a:ext cx="2326005" cy="319532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6599515" y="0"/>
            <a:ext cx="1322794" cy="1293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7099849" y="6908800"/>
            <a:ext cx="819831" cy="863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611195" y="0"/>
            <a:ext cx="565785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042" y="513081"/>
            <a:ext cx="7758896" cy="1587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0233" y="2326641"/>
            <a:ext cx="7380896" cy="4754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225685" y="2076452"/>
            <a:ext cx="1122679" cy="2514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7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77190"/>
            <a:fld id="{4AAD347D-5ACD-4C99-B74B-A9C85AD731AF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 defTabSz="377190"/>
              <a:t>9/3/2015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89997" y="3702327"/>
            <a:ext cx="4374434" cy="2514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7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77190"/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540846" y="335160"/>
            <a:ext cx="691514" cy="8700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31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77190"/>
            <a:fld id="{D57F1E4F-1CFF-5643-939E-02111984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37719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2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sldNum="0" hdr="0" ftr="0" dt="0"/>
  <p:txStyles>
    <p:titleStyle>
      <a:lvl1pPr algn="l" defTabSz="377190" rtl="0" eaLnBrk="1" latinLnBrk="0" hangingPunct="1">
        <a:spcBef>
          <a:spcPct val="0"/>
        </a:spcBef>
        <a:buNone/>
        <a:defRPr sz="3465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2893" indent="-282893" algn="l" defTabSz="377190" rtl="0" eaLnBrk="1" latinLnBrk="0" hangingPunct="1">
        <a:spcBef>
          <a:spcPts val="8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5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612934" indent="-235744" algn="l" defTabSz="377190" rtl="0" eaLnBrk="1" latinLnBrk="0" hangingPunct="1">
        <a:spcBef>
          <a:spcPts val="8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85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942975" indent="-188595" algn="l" defTabSz="377190" rtl="0" eaLnBrk="1" latinLnBrk="0" hangingPunct="1">
        <a:spcBef>
          <a:spcPts val="8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320165" indent="-188595" algn="l" defTabSz="377190" rtl="0" eaLnBrk="1" latinLnBrk="0" hangingPunct="1">
        <a:spcBef>
          <a:spcPts val="8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5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697355" indent="-188595" algn="l" defTabSz="377190" rtl="0" eaLnBrk="1" latinLnBrk="0" hangingPunct="1">
        <a:spcBef>
          <a:spcPts val="8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5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067450" indent="-188595" algn="l" defTabSz="377190" rtl="0" eaLnBrk="1" latinLnBrk="0" hangingPunct="1">
        <a:spcBef>
          <a:spcPts val="8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5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451735" indent="-188595" algn="l" defTabSz="377190" rtl="0" eaLnBrk="1" latinLnBrk="0" hangingPunct="1">
        <a:spcBef>
          <a:spcPts val="8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5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828925" indent="-188595" algn="l" defTabSz="377190" rtl="0" eaLnBrk="1" latinLnBrk="0" hangingPunct="1">
        <a:spcBef>
          <a:spcPts val="8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5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206115" indent="-188595" algn="l" defTabSz="377190" rtl="0" eaLnBrk="1" latinLnBrk="0" hangingPunct="1">
        <a:spcBef>
          <a:spcPts val="8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5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7719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37719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37719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37719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37719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37719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37719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37719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37719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hyperlink" Target="http://www.clarifai.com/" TargetMode="External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hyperlink" Target="http://www.image-net.org/challenges/LSVRC/2013/results.php" TargetMode="Externa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vision.stanford.edu/teaching/cs231n/slides/caffe_tutorial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jpg"/><Relationship Id="rId4" Type="http://schemas.openxmlformats.org/officeDocument/2006/relationships/image" Target="../media/image132.jp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ufldl.stanford.edu/tutorial/supervised/ConvolutionalNeuralNetwork/" TargetMode="External"/><Relationship Id="rId2" Type="http://schemas.openxmlformats.org/officeDocument/2006/relationships/hyperlink" Target="http://www.slideshare.net/kuwajima/cnnb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Convolution Neural Networks and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Sudeep Reddy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9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9389" y="1363979"/>
            <a:ext cx="4499609" cy="3131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582421"/>
            <a:ext cx="801243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Background</a:t>
            </a:r>
            <a:r>
              <a:rPr dirty="0"/>
              <a:t>:</a:t>
            </a:r>
            <a:r>
              <a:rPr spc="-10" dirty="0"/>
              <a:t> </a:t>
            </a:r>
            <a:r>
              <a:rPr spc="-5" dirty="0"/>
              <a:t>Multi-Laye</a:t>
            </a:r>
            <a:r>
              <a:rPr dirty="0"/>
              <a:t>r</a:t>
            </a:r>
            <a:r>
              <a:rPr spc="-10" dirty="0"/>
              <a:t> </a:t>
            </a:r>
            <a:r>
              <a:rPr spc="-5" dirty="0"/>
              <a:t>Neura</a:t>
            </a:r>
            <a:r>
              <a:rPr dirty="0"/>
              <a:t>l</a:t>
            </a:r>
            <a:r>
              <a:rPr spc="-1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06494" y="5463285"/>
            <a:ext cx="371475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1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4305807"/>
            <a:ext cx="8007984" cy="1286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spc="-1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onlinear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classifier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spc="-10" dirty="0">
                <a:latin typeface="Arial"/>
                <a:cs typeface="Arial"/>
              </a:rPr>
              <a:t>Training</a:t>
            </a:r>
            <a:r>
              <a:rPr sz="2000" b="1" spc="-5" dirty="0">
                <a:latin typeface="Arial"/>
                <a:cs typeface="Arial"/>
              </a:rPr>
              <a:t>: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find network weights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w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minimiz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erro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betwee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true </a:t>
            </a:r>
            <a:r>
              <a:rPr sz="2000" spc="-5" dirty="0">
                <a:latin typeface="Arial"/>
                <a:cs typeface="Arial"/>
              </a:rPr>
              <a:t>training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y</a:t>
            </a:r>
            <a:r>
              <a:rPr sz="1950" i="1" spc="7" baseline="-21367" dirty="0">
                <a:latin typeface="Arial"/>
                <a:cs typeface="Arial"/>
              </a:rPr>
              <a:t>i</a:t>
            </a:r>
            <a:r>
              <a:rPr sz="1950" i="1" baseline="-21367" dirty="0">
                <a:latin typeface="Arial"/>
                <a:cs typeface="Arial"/>
              </a:rPr>
              <a:t> </a:t>
            </a:r>
            <a:r>
              <a:rPr sz="1950" i="1" spc="-262" baseline="-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and estimated labels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f</a:t>
            </a:r>
            <a:r>
              <a:rPr sz="1950" b="1" spc="44" baseline="-21367" dirty="0">
                <a:latin typeface="Arial"/>
                <a:cs typeface="Arial"/>
              </a:rPr>
              <a:t>w</a:t>
            </a:r>
            <a:r>
              <a:rPr sz="2000" spc="-15" dirty="0">
                <a:latin typeface="Arial"/>
                <a:cs typeface="Arial"/>
              </a:rPr>
              <a:t>(</a:t>
            </a:r>
            <a:r>
              <a:rPr sz="2000" b="1" spc="-10" dirty="0">
                <a:latin typeface="Arial"/>
                <a:cs typeface="Arial"/>
              </a:rPr>
              <a:t>x</a:t>
            </a:r>
            <a:r>
              <a:rPr sz="1950" i="1" baseline="-21367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):</a:t>
            </a:r>
            <a:endParaRPr sz="2000">
              <a:latin typeface="Arial"/>
              <a:cs typeface="Arial"/>
            </a:endParaRPr>
          </a:p>
          <a:p>
            <a:pPr marR="603885" algn="ctr">
              <a:lnSpc>
                <a:spcPct val="100000"/>
              </a:lnSpc>
              <a:spcBef>
                <a:spcPts val="610"/>
              </a:spcBef>
            </a:pPr>
            <a:r>
              <a:rPr sz="1450" i="1" spc="20" dirty="0">
                <a:latin typeface="Times New Roman"/>
                <a:cs typeface="Times New Roman"/>
              </a:rPr>
              <a:t>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6" y="5996419"/>
            <a:ext cx="849312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66800" algn="ctr">
              <a:lnSpc>
                <a:spcPct val="100000"/>
              </a:lnSpc>
            </a:pPr>
            <a:r>
              <a:rPr sz="1450" i="1" spc="120" dirty="0">
                <a:latin typeface="Times New Roman"/>
                <a:cs typeface="Times New Roman"/>
              </a:rPr>
              <a:t>i</a:t>
            </a:r>
            <a:r>
              <a:rPr sz="1450" spc="-70" dirty="0">
                <a:latin typeface="Symbol"/>
                <a:cs typeface="Symbol"/>
              </a:rPr>
              <a:t></a:t>
            </a:r>
            <a:r>
              <a:rPr sz="1450" spc="1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65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Arial"/>
                <a:cs typeface="Arial"/>
              </a:rPr>
              <a:t>Minimizatio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</a:t>
            </a:r>
            <a:r>
              <a:rPr sz="2000" spc="-5" dirty="0">
                <a:latin typeface="Arial"/>
                <a:cs typeface="Arial"/>
              </a:rPr>
              <a:t>n </a:t>
            </a:r>
            <a:r>
              <a:rPr sz="2000" spc="-10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don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y </a:t>
            </a:r>
            <a:r>
              <a:rPr sz="2000" spc="-10" dirty="0">
                <a:latin typeface="Arial"/>
                <a:cs typeface="Arial"/>
              </a:rPr>
              <a:t>gradien</a:t>
            </a:r>
            <a:r>
              <a:rPr sz="2000" spc="-5" dirty="0">
                <a:latin typeface="Arial"/>
                <a:cs typeface="Arial"/>
              </a:rPr>
              <a:t>t </a:t>
            </a:r>
            <a:r>
              <a:rPr sz="2000" spc="-10" dirty="0">
                <a:latin typeface="Arial"/>
                <a:cs typeface="Arial"/>
              </a:rPr>
              <a:t>descen</a:t>
            </a:r>
            <a:r>
              <a:rPr sz="2000" spc="-5" dirty="0">
                <a:latin typeface="Arial"/>
                <a:cs typeface="Arial"/>
              </a:rPr>
              <a:t>t </a:t>
            </a:r>
            <a:r>
              <a:rPr sz="2000" spc="-10" dirty="0">
                <a:latin typeface="Arial"/>
                <a:cs typeface="Arial"/>
              </a:rPr>
              <a:t>provide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f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 differentiable</a:t>
            </a:r>
            <a:endParaRPr sz="20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80"/>
              </a:spcBef>
              <a:buChar char="•"/>
              <a:tabLst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his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training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method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called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back-propagation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96825" y="5518645"/>
            <a:ext cx="120014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5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89779" y="5445759"/>
            <a:ext cx="1642110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3705" algn="l"/>
                <a:tab pos="1017269" algn="l"/>
              </a:tabLst>
            </a:pPr>
            <a:r>
              <a:rPr sz="3350" spc="-90" dirty="0">
                <a:latin typeface="Symbol"/>
                <a:cs typeface="Symbol"/>
              </a:rPr>
              <a:t></a:t>
            </a:r>
            <a:r>
              <a:rPr sz="2550" i="1" spc="-5" dirty="0">
                <a:latin typeface="Times New Roman"/>
                <a:cs typeface="Times New Roman"/>
              </a:rPr>
              <a:t>y</a:t>
            </a:r>
            <a:r>
              <a:rPr sz="2550" i="1" dirty="0">
                <a:latin typeface="Times New Roman"/>
                <a:cs typeface="Times New Roman"/>
              </a:rPr>
              <a:t>	</a:t>
            </a:r>
            <a:r>
              <a:rPr sz="2550" spc="-5" dirty="0">
                <a:latin typeface="Symbol"/>
                <a:cs typeface="Symbol"/>
              </a:rPr>
              <a:t></a:t>
            </a:r>
            <a:r>
              <a:rPr sz="2550" spc="265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550" i="1" dirty="0">
                <a:latin typeface="Times New Roman"/>
                <a:cs typeface="Times New Roman"/>
              </a:rPr>
              <a:t>	</a:t>
            </a:r>
            <a:r>
              <a:rPr sz="2550" spc="50" dirty="0">
                <a:latin typeface="Times New Roman"/>
                <a:cs typeface="Times New Roman"/>
              </a:rPr>
              <a:t>(</a:t>
            </a:r>
            <a:r>
              <a:rPr sz="2550" b="1" spc="-5" dirty="0">
                <a:latin typeface="Times New Roman"/>
                <a:cs typeface="Times New Roman"/>
              </a:rPr>
              <a:t>x</a:t>
            </a:r>
            <a:r>
              <a:rPr sz="2550" b="1" spc="200" dirty="0">
                <a:latin typeface="Times New Roman"/>
                <a:cs typeface="Times New Roman"/>
              </a:rPr>
              <a:t> </a:t>
            </a:r>
            <a:r>
              <a:rPr sz="2550" spc="100" dirty="0">
                <a:latin typeface="Times New Roman"/>
                <a:cs typeface="Times New Roman"/>
              </a:rPr>
              <a:t>)</a:t>
            </a:r>
            <a:r>
              <a:rPr sz="3350" spc="-285" dirty="0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4557" y="5547359"/>
            <a:ext cx="96520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145" dirty="0">
                <a:latin typeface="Times New Roman"/>
                <a:cs typeface="Times New Roman"/>
              </a:rPr>
              <a:t>E</a:t>
            </a:r>
            <a:r>
              <a:rPr sz="2550" spc="50" dirty="0">
                <a:latin typeface="Times New Roman"/>
                <a:cs typeface="Times New Roman"/>
              </a:rPr>
              <a:t>(</a:t>
            </a:r>
            <a:r>
              <a:rPr sz="2550" b="1" spc="100" dirty="0">
                <a:latin typeface="Times New Roman"/>
                <a:cs typeface="Times New Roman"/>
              </a:rPr>
              <a:t>w</a:t>
            </a:r>
            <a:r>
              <a:rPr sz="2550" spc="-5" dirty="0">
                <a:latin typeface="Times New Roman"/>
                <a:cs typeface="Times New Roman"/>
              </a:rPr>
              <a:t>)</a:t>
            </a:r>
            <a:r>
              <a:rPr sz="2550" spc="-60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5611" y="5767819"/>
            <a:ext cx="1096010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60070" algn="l"/>
                <a:tab pos="1030605" algn="l"/>
              </a:tabLst>
            </a:pPr>
            <a:r>
              <a:rPr sz="1450" i="1" spc="5" dirty="0">
                <a:latin typeface="Times New Roman"/>
                <a:cs typeface="Times New Roman"/>
              </a:rPr>
              <a:t>i	</a:t>
            </a:r>
            <a:r>
              <a:rPr sz="1450" b="1" spc="25" dirty="0">
                <a:latin typeface="Times New Roman"/>
                <a:cs typeface="Times New Roman"/>
              </a:rPr>
              <a:t>w	</a:t>
            </a:r>
            <a:r>
              <a:rPr sz="1450" i="1" spc="5" dirty="0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1739" y="2286000"/>
            <a:ext cx="7614920" cy="3761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0" y="381000"/>
            <a:ext cx="9368118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8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76200"/>
            <a:ext cx="8991600" cy="75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4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831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z="3200" spc="-10" dirty="0"/>
              <a:t>Hubel/Wiese</a:t>
            </a:r>
            <a:r>
              <a:rPr sz="3200" spc="-5" dirty="0"/>
              <a:t>l</a:t>
            </a:r>
            <a:r>
              <a:rPr sz="3200" spc="10" dirty="0"/>
              <a:t> </a:t>
            </a:r>
            <a:r>
              <a:rPr sz="3200" spc="-10" dirty="0"/>
              <a:t>Architecture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40739" y="1407667"/>
            <a:ext cx="8439150" cy="1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259079" indent="-457200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. Hubel and T. Wiesel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(1959, 1962, Nobel Prize 1981)</a:t>
            </a:r>
            <a:endParaRPr sz="2800">
              <a:latin typeface="Arial"/>
              <a:cs typeface="Arial"/>
            </a:endParaRPr>
          </a:p>
          <a:p>
            <a:pPr marL="869950" marR="5080" lvl="1" indent="-457200">
              <a:lnSpc>
                <a:spcPct val="100000"/>
              </a:lnSpc>
              <a:spcBef>
                <a:spcPts val="585"/>
              </a:spcBef>
              <a:buChar char="•"/>
              <a:tabLst>
                <a:tab pos="869950" algn="l"/>
              </a:tabLst>
            </a:pPr>
            <a:r>
              <a:rPr sz="240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isua</a:t>
            </a:r>
            <a:r>
              <a:rPr sz="2400" dirty="0">
                <a:latin typeface="Arial"/>
                <a:cs typeface="Arial"/>
              </a:rPr>
              <a:t>l </a:t>
            </a:r>
            <a:r>
              <a:rPr sz="2400" spc="-5" dirty="0">
                <a:latin typeface="Arial"/>
                <a:cs typeface="Arial"/>
              </a:rPr>
              <a:t>corte</a:t>
            </a:r>
            <a:r>
              <a:rPr sz="2400" dirty="0">
                <a:latin typeface="Arial"/>
                <a:cs typeface="Arial"/>
              </a:rPr>
              <a:t>x </a:t>
            </a:r>
            <a:r>
              <a:rPr sz="2400" spc="-5" dirty="0">
                <a:latin typeface="Arial"/>
                <a:cs typeface="Arial"/>
              </a:rPr>
              <a:t>consist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 a </a:t>
            </a:r>
            <a:r>
              <a:rPr sz="2400" spc="-5" dirty="0">
                <a:latin typeface="Arial"/>
                <a:cs typeface="Arial"/>
              </a:rPr>
              <a:t>hierarch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simple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comple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dirty="0">
                <a:latin typeface="Arial"/>
                <a:cs typeface="Arial"/>
              </a:rPr>
              <a:t>,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hyper-comple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i="1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cells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3688079"/>
            <a:ext cx="7818881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98340" y="6814566"/>
            <a:ext cx="105791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u="heavy" spc="-5" dirty="0">
                <a:solidFill>
                  <a:srgbClr val="0000FF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dirty="0"/>
              <a:t>Overview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21739" y="1406397"/>
            <a:ext cx="7614920" cy="4819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hallow</a:t>
            </a:r>
            <a:r>
              <a:rPr spc="5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dirty="0"/>
              <a:t>deep</a:t>
            </a:r>
            <a:r>
              <a:rPr spc="5" dirty="0"/>
              <a:t> </a:t>
            </a:r>
            <a:r>
              <a:rPr dirty="0"/>
              <a:t>architectures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B</a:t>
            </a:r>
            <a:r>
              <a:rPr dirty="0"/>
              <a:t>ackground</a:t>
            </a:r>
          </a:p>
          <a:p>
            <a:pPr marL="869315" lvl="1" indent="-456565">
              <a:lnSpc>
                <a:spcPct val="100000"/>
              </a:lnSpc>
              <a:spcBef>
                <a:spcPts val="500"/>
              </a:spcBef>
              <a:buChar char="•"/>
              <a:tabLst>
                <a:tab pos="869950" algn="l"/>
              </a:tabLst>
            </a:pP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raditional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neural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networks</a:t>
            </a:r>
            <a:endParaRPr sz="2000" dirty="0">
              <a:latin typeface="Arial"/>
              <a:cs typeface="Arial"/>
            </a:endParaRPr>
          </a:p>
          <a:p>
            <a:pPr marL="869315" lvl="1" indent="-456565">
              <a:lnSpc>
                <a:spcPct val="100000"/>
              </a:lnSpc>
              <a:spcBef>
                <a:spcPts val="480"/>
              </a:spcBef>
              <a:buChar char="•"/>
              <a:tabLst>
                <a:tab pos="869950" algn="l"/>
              </a:tabLst>
            </a:pPr>
            <a:r>
              <a:rPr sz="2000" spc="-5" dirty="0">
                <a:latin typeface="Arial"/>
                <a:cs typeface="Arial"/>
              </a:rPr>
              <a:t>Inspiration from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 smtClean="0">
                <a:latin typeface="Arial"/>
                <a:cs typeface="Arial"/>
              </a:rPr>
              <a:t>neuroscience</a:t>
            </a:r>
            <a:endParaRPr sz="2000" dirty="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lang="en-US" b="1" spc="-5" dirty="0" smtClean="0">
                <a:solidFill>
                  <a:srgbClr val="FF0000"/>
                </a:solidFill>
              </a:rPr>
              <a:t>CNN - Basics</a:t>
            </a: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spc="-5" dirty="0" smtClean="0"/>
              <a:t>S</a:t>
            </a:r>
            <a:r>
              <a:rPr dirty="0" smtClean="0"/>
              <a:t>tages</a:t>
            </a:r>
            <a:r>
              <a:rPr spc="-10" dirty="0" smtClean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CNN</a:t>
            </a:r>
            <a:r>
              <a:rPr spc="5" dirty="0"/>
              <a:t> </a:t>
            </a:r>
            <a:r>
              <a:rPr dirty="0"/>
              <a:t>architecture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V</a:t>
            </a:r>
            <a:r>
              <a:rPr dirty="0"/>
              <a:t>isualizing CNNs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tate-of-the-art</a:t>
            </a:r>
            <a:r>
              <a:rPr spc="-10" dirty="0"/>
              <a:t> </a:t>
            </a:r>
            <a:r>
              <a:rPr dirty="0"/>
              <a:t>results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 smtClean="0"/>
              <a:t>P</a:t>
            </a:r>
            <a:r>
              <a:rPr dirty="0" smtClean="0"/>
              <a:t>ackages</a:t>
            </a:r>
            <a:endParaRPr lang="en-US" dirty="0" smtClean="0"/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lang="en-US" dirty="0" smtClean="0"/>
              <a:t>Applying to detect bumps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55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Terminologies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090" y="2590800"/>
            <a:ext cx="7614920" cy="172354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Receptive 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Kernel/Weights/Filters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Stride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Padding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0"/>
            <a:ext cx="8001000" cy="449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5791200"/>
            <a:ext cx="426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99FF33"/>
                </a:solidFill>
              </a:rPr>
              <a:t>5x5   Input Volume (W)</a:t>
            </a:r>
          </a:p>
          <a:p>
            <a:r>
              <a:rPr lang="en-US" sz="2800" dirty="0" smtClean="0">
                <a:solidFill>
                  <a:srgbClr val="FF9900"/>
                </a:solidFill>
              </a:rPr>
              <a:t>3x3   Receptive Field(F) </a:t>
            </a:r>
          </a:p>
          <a:p>
            <a:pPr marL="742950" indent="-742950">
              <a:buAutoNum type="arabicPlain"/>
            </a:pPr>
            <a:r>
              <a:rPr lang="en-US" sz="2800" dirty="0" smtClean="0">
                <a:solidFill>
                  <a:srgbClr val="FF9900"/>
                </a:solidFill>
              </a:rPr>
              <a:t>-   Stride (S)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0     -   Padding(P)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0200" y="58674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9999"/>
                </a:solidFill>
              </a:rPr>
              <a:t>O/p Dimensions = (W-F+2P)/S) + 1</a:t>
            </a:r>
          </a:p>
          <a:p>
            <a:r>
              <a:rPr lang="en-US" sz="2400" b="1" dirty="0" smtClean="0">
                <a:solidFill>
                  <a:srgbClr val="FF9999"/>
                </a:solidFill>
              </a:rPr>
              <a:t>	                 = (5-3+0)/1 +1</a:t>
            </a:r>
          </a:p>
          <a:p>
            <a:r>
              <a:rPr lang="en-US" sz="2400" b="1" dirty="0">
                <a:solidFill>
                  <a:srgbClr val="FF9999"/>
                </a:solidFill>
              </a:rPr>
              <a:t>	 </a:t>
            </a:r>
            <a:r>
              <a:rPr lang="en-US" sz="2400" b="1" dirty="0" smtClean="0">
                <a:solidFill>
                  <a:srgbClr val="FF9999"/>
                </a:solidFill>
              </a:rPr>
              <a:t>                = 3 </a:t>
            </a:r>
            <a:r>
              <a:rPr lang="en-US" sz="2400" dirty="0">
                <a:solidFill>
                  <a:srgbClr val="FF9999"/>
                </a:solidFill>
              </a:rPr>
              <a:t>	</a:t>
            </a:r>
            <a:r>
              <a:rPr lang="en-US" sz="2400" dirty="0" smtClean="0">
                <a:solidFill>
                  <a:srgbClr val="FF9999"/>
                </a:solidFill>
              </a:rPr>
              <a:t>	</a:t>
            </a:r>
            <a:endParaRPr lang="en-US" sz="2400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3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2895600"/>
            <a:ext cx="7614920" cy="3761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600"/>
            <a:ext cx="8610600" cy="6324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04800" y="4876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4800" y="45720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N+1</a:t>
            </a:r>
            <a:endParaRPr lang="en-US" sz="14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4800" y="70104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665734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76400" y="31242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Sparse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Parameter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002060"/>
                </a:solidFill>
              </a:rPr>
              <a:t>Equivariance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457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Connectivity of Neurons in </a:t>
            </a:r>
            <a:r>
              <a:rPr lang="en-US" sz="2400" b="1" dirty="0" smtClean="0">
                <a:solidFill>
                  <a:srgbClr val="FF0000"/>
                </a:solidFill>
              </a:rPr>
              <a:t>C</a:t>
            </a:r>
            <a:r>
              <a:rPr lang="en-US" sz="2400" dirty="0" smtClean="0">
                <a:solidFill>
                  <a:srgbClr val="FF0000"/>
                </a:solidFill>
              </a:rPr>
              <a:t>onvolution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eural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etwork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7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http://cs231n.github.io/assets/nn1/neural_net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94" y="304800"/>
            <a:ext cx="7710406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s231n.github.io/assets/cnn/cn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78" y="5410200"/>
            <a:ext cx="7989522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28794" y="4000500"/>
            <a:ext cx="8167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Top:</a:t>
            </a:r>
            <a:r>
              <a:rPr lang="en-US" dirty="0" smtClean="0"/>
              <a:t> A regular 3-layer Neural Network. </a:t>
            </a:r>
          </a:p>
          <a:p>
            <a:r>
              <a:rPr lang="en-US" b="1" dirty="0" smtClean="0"/>
              <a:t>Bottom:</a:t>
            </a:r>
            <a:r>
              <a:rPr lang="en-US" dirty="0" smtClean="0"/>
              <a:t> A </a:t>
            </a:r>
            <a:r>
              <a:rPr lang="en-US" dirty="0" err="1" smtClean="0"/>
              <a:t>ConvNet</a:t>
            </a:r>
            <a:r>
              <a:rPr lang="en-US" dirty="0" smtClean="0"/>
              <a:t> arranges its neurons in three dimensions (width, height, depth), as visualized in one of the layers. Every layer of a </a:t>
            </a:r>
            <a:r>
              <a:rPr lang="en-US" dirty="0" err="1" smtClean="0"/>
              <a:t>ConvNet</a:t>
            </a:r>
            <a:r>
              <a:rPr lang="en-US" dirty="0" smtClean="0"/>
              <a:t> transforms the 3D input volume to a 3D output volume of neuron activations. </a:t>
            </a:r>
            <a:endParaRPr lang="en-US" dirty="0"/>
          </a:p>
        </p:txBody>
      </p:sp>
      <p:pic>
        <p:nvPicPr>
          <p:cNvPr id="1028" name="Picture 4" descr="neural_ne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dirty="0"/>
              <a:t>Overview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21739" y="1406397"/>
            <a:ext cx="7614920" cy="4819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hallow</a:t>
            </a:r>
            <a:r>
              <a:rPr spc="5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dirty="0"/>
              <a:t>deep</a:t>
            </a:r>
            <a:r>
              <a:rPr spc="5" dirty="0"/>
              <a:t> </a:t>
            </a:r>
            <a:r>
              <a:rPr dirty="0"/>
              <a:t>architectures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B</a:t>
            </a:r>
            <a:r>
              <a:rPr dirty="0"/>
              <a:t>ackground</a:t>
            </a:r>
          </a:p>
          <a:p>
            <a:pPr marL="869315" lvl="1" indent="-456565">
              <a:lnSpc>
                <a:spcPct val="100000"/>
              </a:lnSpc>
              <a:spcBef>
                <a:spcPts val="500"/>
              </a:spcBef>
              <a:buChar char="•"/>
              <a:tabLst>
                <a:tab pos="869950" algn="l"/>
              </a:tabLst>
            </a:pP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raditional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neural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networks</a:t>
            </a:r>
            <a:endParaRPr sz="2000" dirty="0">
              <a:latin typeface="Arial"/>
              <a:cs typeface="Arial"/>
            </a:endParaRPr>
          </a:p>
          <a:p>
            <a:pPr marL="869315" lvl="1" indent="-456565">
              <a:lnSpc>
                <a:spcPct val="100000"/>
              </a:lnSpc>
              <a:spcBef>
                <a:spcPts val="480"/>
              </a:spcBef>
              <a:buChar char="•"/>
              <a:tabLst>
                <a:tab pos="869950" algn="l"/>
              </a:tabLst>
            </a:pPr>
            <a:r>
              <a:rPr sz="2000" spc="-5" dirty="0">
                <a:latin typeface="Arial"/>
                <a:cs typeface="Arial"/>
              </a:rPr>
              <a:t>Inspiration from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 smtClean="0">
                <a:latin typeface="Arial"/>
                <a:cs typeface="Arial"/>
              </a:rPr>
              <a:t>neuroscience</a:t>
            </a:r>
            <a:endParaRPr sz="2000" dirty="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lang="en-US" spc="-5" dirty="0" smtClean="0"/>
              <a:t>CNN - Basics</a:t>
            </a: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b="1" spc="-5" dirty="0" smtClean="0">
                <a:solidFill>
                  <a:srgbClr val="FF0000"/>
                </a:solidFill>
              </a:rPr>
              <a:t>S</a:t>
            </a:r>
            <a:r>
              <a:rPr b="1" dirty="0" smtClean="0">
                <a:solidFill>
                  <a:srgbClr val="FF0000"/>
                </a:solidFill>
              </a:rPr>
              <a:t>tages</a:t>
            </a:r>
            <a:r>
              <a:rPr b="1" spc="-10" dirty="0" smtClean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of</a:t>
            </a:r>
            <a:r>
              <a:rPr b="1" spc="-1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CNN</a:t>
            </a:r>
            <a:r>
              <a:rPr b="1" spc="5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architecture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V</a:t>
            </a:r>
            <a:r>
              <a:rPr dirty="0"/>
              <a:t>isualizing CNNs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tate-of-the-art</a:t>
            </a:r>
            <a:r>
              <a:rPr spc="-10" dirty="0"/>
              <a:t> </a:t>
            </a:r>
            <a:r>
              <a:rPr dirty="0"/>
              <a:t>results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 smtClean="0"/>
              <a:t>P</a:t>
            </a:r>
            <a:r>
              <a:rPr dirty="0" smtClean="0"/>
              <a:t>ackages</a:t>
            </a:r>
            <a:endParaRPr lang="en-US" dirty="0" smtClean="0"/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lang="en-US" dirty="0" smtClean="0"/>
              <a:t>Applying to detect bumps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00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Traditiona</a:t>
            </a:r>
            <a:r>
              <a:rPr dirty="0"/>
              <a:t>l</a:t>
            </a:r>
            <a:r>
              <a:rPr spc="-20" dirty="0"/>
              <a:t> </a:t>
            </a:r>
            <a:r>
              <a:rPr spc="-5" dirty="0"/>
              <a:t>Recognitio</a:t>
            </a:r>
            <a:r>
              <a:rPr dirty="0"/>
              <a:t>n</a:t>
            </a:r>
            <a:r>
              <a:rPr spc="-20" dirty="0"/>
              <a:t> </a:t>
            </a:r>
            <a:r>
              <a:rPr spc="-5" dirty="0"/>
              <a:t>Approach</a:t>
            </a:r>
          </a:p>
        </p:txBody>
      </p:sp>
      <p:sp>
        <p:nvSpPr>
          <p:cNvPr id="3" name="object 3"/>
          <p:cNvSpPr/>
          <p:nvPr/>
        </p:nvSpPr>
        <p:spPr>
          <a:xfrm>
            <a:off x="2208302" y="2514600"/>
            <a:ext cx="2588895" cy="249554"/>
          </a:xfrm>
          <a:custGeom>
            <a:avLst/>
            <a:gdLst/>
            <a:ahLst/>
            <a:cxnLst/>
            <a:rect l="l" t="t" r="r" b="b"/>
            <a:pathLst>
              <a:path w="2588895" h="249555">
                <a:moveTo>
                  <a:pt x="265149" y="0"/>
                </a:moveTo>
                <a:lnTo>
                  <a:pt x="217269" y="4304"/>
                </a:lnTo>
                <a:lnTo>
                  <a:pt x="172181" y="16711"/>
                </a:lnTo>
                <a:lnTo>
                  <a:pt x="130642" y="36463"/>
                </a:lnTo>
                <a:lnTo>
                  <a:pt x="93412" y="62799"/>
                </a:lnTo>
                <a:lnTo>
                  <a:pt x="61249" y="94962"/>
                </a:lnTo>
                <a:lnTo>
                  <a:pt x="34912" y="132192"/>
                </a:lnTo>
                <a:lnTo>
                  <a:pt x="15161" y="173731"/>
                </a:lnTo>
                <a:lnTo>
                  <a:pt x="2753" y="218820"/>
                </a:lnTo>
                <a:lnTo>
                  <a:pt x="0" y="249453"/>
                </a:lnTo>
                <a:lnTo>
                  <a:pt x="5818" y="215900"/>
                </a:lnTo>
                <a:lnTo>
                  <a:pt x="19299" y="165100"/>
                </a:lnTo>
                <a:lnTo>
                  <a:pt x="39120" y="127000"/>
                </a:lnTo>
                <a:lnTo>
                  <a:pt x="64743" y="101600"/>
                </a:lnTo>
                <a:lnTo>
                  <a:pt x="65505" y="101600"/>
                </a:lnTo>
                <a:lnTo>
                  <a:pt x="75411" y="88900"/>
                </a:lnTo>
                <a:lnTo>
                  <a:pt x="78459" y="88900"/>
                </a:lnTo>
                <a:lnTo>
                  <a:pt x="88365" y="76200"/>
                </a:lnTo>
                <a:lnTo>
                  <a:pt x="89889" y="76200"/>
                </a:lnTo>
                <a:lnTo>
                  <a:pt x="93699" y="63500"/>
                </a:lnTo>
                <a:lnTo>
                  <a:pt x="107415" y="63500"/>
                </a:lnTo>
                <a:lnTo>
                  <a:pt x="112127" y="50800"/>
                </a:lnTo>
                <a:lnTo>
                  <a:pt x="124179" y="50800"/>
                </a:lnTo>
                <a:lnTo>
                  <a:pt x="147737" y="38100"/>
                </a:lnTo>
                <a:lnTo>
                  <a:pt x="172523" y="25400"/>
                </a:lnTo>
                <a:lnTo>
                  <a:pt x="198283" y="12700"/>
                </a:lnTo>
                <a:lnTo>
                  <a:pt x="246099" y="12700"/>
                </a:lnTo>
                <a:lnTo>
                  <a:pt x="265149" y="0"/>
                </a:lnTo>
                <a:close/>
              </a:path>
              <a:path w="2588895" h="249555">
                <a:moveTo>
                  <a:pt x="2543385" y="114299"/>
                </a:moveTo>
                <a:lnTo>
                  <a:pt x="2497648" y="62799"/>
                </a:lnTo>
                <a:lnTo>
                  <a:pt x="2460443" y="36463"/>
                </a:lnTo>
                <a:lnTo>
                  <a:pt x="2418872" y="16711"/>
                </a:lnTo>
                <a:lnTo>
                  <a:pt x="2373677" y="4304"/>
                </a:lnTo>
                <a:lnTo>
                  <a:pt x="2325597" y="0"/>
                </a:lnTo>
                <a:lnTo>
                  <a:pt x="2345409" y="12699"/>
                </a:lnTo>
                <a:lnTo>
                  <a:pt x="2396502" y="12699"/>
                </a:lnTo>
                <a:lnTo>
                  <a:pt x="2444150" y="38099"/>
                </a:lnTo>
                <a:lnTo>
                  <a:pt x="2487386" y="63499"/>
                </a:lnTo>
                <a:lnTo>
                  <a:pt x="2525241" y="101599"/>
                </a:lnTo>
                <a:lnTo>
                  <a:pt x="2534385" y="101599"/>
                </a:lnTo>
                <a:lnTo>
                  <a:pt x="2536671" y="114299"/>
                </a:lnTo>
                <a:lnTo>
                  <a:pt x="2543385" y="114299"/>
                </a:lnTo>
                <a:close/>
              </a:path>
              <a:path w="2588895" h="249555">
                <a:moveTo>
                  <a:pt x="2552341" y="126999"/>
                </a:moveTo>
                <a:lnTo>
                  <a:pt x="2545053" y="116665"/>
                </a:lnTo>
                <a:lnTo>
                  <a:pt x="2545053" y="126999"/>
                </a:lnTo>
                <a:lnTo>
                  <a:pt x="2552341" y="126999"/>
                </a:lnTo>
                <a:close/>
              </a:path>
              <a:path w="2588895" h="249555">
                <a:moveTo>
                  <a:pt x="2559558" y="139699"/>
                </a:moveTo>
                <a:lnTo>
                  <a:pt x="2556003" y="132192"/>
                </a:lnTo>
                <a:lnTo>
                  <a:pt x="2552673" y="127470"/>
                </a:lnTo>
                <a:lnTo>
                  <a:pt x="2552673" y="139699"/>
                </a:lnTo>
                <a:lnTo>
                  <a:pt x="2559558" y="139699"/>
                </a:lnTo>
                <a:close/>
              </a:path>
              <a:path w="2588895" h="249555">
                <a:moveTo>
                  <a:pt x="2565572" y="152399"/>
                </a:moveTo>
                <a:lnTo>
                  <a:pt x="2560293" y="141252"/>
                </a:lnTo>
                <a:lnTo>
                  <a:pt x="2560293" y="152399"/>
                </a:lnTo>
                <a:lnTo>
                  <a:pt x="2565572" y="152399"/>
                </a:lnTo>
                <a:close/>
              </a:path>
              <a:path w="2588895" h="249555">
                <a:moveTo>
                  <a:pt x="2571586" y="165099"/>
                </a:moveTo>
                <a:lnTo>
                  <a:pt x="2567151" y="155735"/>
                </a:lnTo>
                <a:lnTo>
                  <a:pt x="2567151" y="165099"/>
                </a:lnTo>
                <a:lnTo>
                  <a:pt x="2571586" y="165099"/>
                </a:lnTo>
                <a:close/>
              </a:path>
              <a:path w="2588895" h="249555">
                <a:moveTo>
                  <a:pt x="2576787" y="177799"/>
                </a:moveTo>
                <a:lnTo>
                  <a:pt x="2575673" y="173731"/>
                </a:lnTo>
                <a:lnTo>
                  <a:pt x="2572485" y="166999"/>
                </a:lnTo>
                <a:lnTo>
                  <a:pt x="2572485" y="177799"/>
                </a:lnTo>
                <a:lnTo>
                  <a:pt x="2576787" y="177799"/>
                </a:lnTo>
                <a:close/>
              </a:path>
              <a:path w="2588895" h="249555">
                <a:moveTo>
                  <a:pt x="2580264" y="190499"/>
                </a:moveTo>
                <a:lnTo>
                  <a:pt x="2577057" y="178786"/>
                </a:lnTo>
                <a:lnTo>
                  <a:pt x="2577057" y="190499"/>
                </a:lnTo>
                <a:lnTo>
                  <a:pt x="2580264" y="190499"/>
                </a:lnTo>
                <a:close/>
              </a:path>
              <a:path w="2588895" h="249555">
                <a:moveTo>
                  <a:pt x="2583741" y="203199"/>
                </a:moveTo>
                <a:lnTo>
                  <a:pt x="2581629" y="195486"/>
                </a:lnTo>
                <a:lnTo>
                  <a:pt x="2581629" y="203199"/>
                </a:lnTo>
                <a:lnTo>
                  <a:pt x="2583741" y="203199"/>
                </a:lnTo>
                <a:close/>
              </a:path>
              <a:path w="2588895" h="249555">
                <a:moveTo>
                  <a:pt x="2587218" y="215899"/>
                </a:moveTo>
                <a:lnTo>
                  <a:pt x="2584677" y="206618"/>
                </a:lnTo>
                <a:lnTo>
                  <a:pt x="2584677" y="215899"/>
                </a:lnTo>
                <a:lnTo>
                  <a:pt x="2587218" y="215899"/>
                </a:lnTo>
                <a:close/>
              </a:path>
              <a:path w="2588895" h="249555">
                <a:moveTo>
                  <a:pt x="2588892" y="228599"/>
                </a:moveTo>
                <a:lnTo>
                  <a:pt x="2588018" y="218820"/>
                </a:lnTo>
                <a:lnTo>
                  <a:pt x="2587725" y="217751"/>
                </a:lnTo>
                <a:lnTo>
                  <a:pt x="2587725" y="228599"/>
                </a:lnTo>
                <a:lnTo>
                  <a:pt x="2588892" y="2285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2179" y="2510027"/>
            <a:ext cx="2604135" cy="1589405"/>
          </a:xfrm>
          <a:custGeom>
            <a:avLst/>
            <a:gdLst/>
            <a:ahLst/>
            <a:cxnLst/>
            <a:rect l="l" t="t" r="r" b="b"/>
            <a:pathLst>
              <a:path w="2604135" h="1589404">
                <a:moveTo>
                  <a:pt x="2374471" y="4572"/>
                </a:moveTo>
                <a:lnTo>
                  <a:pt x="2346198" y="762"/>
                </a:lnTo>
                <a:lnTo>
                  <a:pt x="2331720" y="0"/>
                </a:lnTo>
                <a:lnTo>
                  <a:pt x="271272" y="0"/>
                </a:lnTo>
                <a:lnTo>
                  <a:pt x="222071" y="4543"/>
                </a:lnTo>
                <a:lnTo>
                  <a:pt x="175699" y="17488"/>
                </a:lnTo>
                <a:lnTo>
                  <a:pt x="132981" y="38095"/>
                </a:lnTo>
                <a:lnTo>
                  <a:pt x="94740" y="65622"/>
                </a:lnTo>
                <a:lnTo>
                  <a:pt x="61801" y="99329"/>
                </a:lnTo>
                <a:lnTo>
                  <a:pt x="34990" y="138476"/>
                </a:lnTo>
                <a:lnTo>
                  <a:pt x="15131" y="182321"/>
                </a:lnTo>
                <a:lnTo>
                  <a:pt x="3047" y="230124"/>
                </a:lnTo>
                <a:lnTo>
                  <a:pt x="0" y="272034"/>
                </a:lnTo>
                <a:lnTo>
                  <a:pt x="4572" y="541410"/>
                </a:lnTo>
                <a:lnTo>
                  <a:pt x="4572" y="271272"/>
                </a:lnTo>
                <a:lnTo>
                  <a:pt x="5334" y="258572"/>
                </a:lnTo>
                <a:lnTo>
                  <a:pt x="11940" y="220472"/>
                </a:lnTo>
                <a:lnTo>
                  <a:pt x="25422" y="169672"/>
                </a:lnTo>
                <a:lnTo>
                  <a:pt x="45242" y="131572"/>
                </a:lnTo>
                <a:lnTo>
                  <a:pt x="62629" y="114337"/>
                </a:lnTo>
                <a:lnTo>
                  <a:pt x="67391" y="107285"/>
                </a:lnTo>
                <a:lnTo>
                  <a:pt x="95249" y="77724"/>
                </a:lnTo>
                <a:lnTo>
                  <a:pt x="97496" y="75822"/>
                </a:lnTo>
                <a:lnTo>
                  <a:pt x="99822" y="68072"/>
                </a:lnTo>
                <a:lnTo>
                  <a:pt x="106806" y="68072"/>
                </a:lnTo>
                <a:lnTo>
                  <a:pt x="115061" y="61722"/>
                </a:lnTo>
                <a:lnTo>
                  <a:pt x="116151" y="61029"/>
                </a:lnTo>
                <a:lnTo>
                  <a:pt x="118249" y="55372"/>
                </a:lnTo>
                <a:lnTo>
                  <a:pt x="125041" y="55372"/>
                </a:lnTo>
                <a:lnTo>
                  <a:pt x="149783" y="39627"/>
                </a:lnTo>
                <a:lnTo>
                  <a:pt x="188952" y="23060"/>
                </a:lnTo>
                <a:lnTo>
                  <a:pt x="196391" y="21223"/>
                </a:lnTo>
                <a:lnTo>
                  <a:pt x="204405" y="17272"/>
                </a:lnTo>
                <a:lnTo>
                  <a:pt x="212395" y="17272"/>
                </a:lnTo>
                <a:lnTo>
                  <a:pt x="230228" y="12869"/>
                </a:lnTo>
                <a:lnTo>
                  <a:pt x="262299" y="10553"/>
                </a:lnTo>
                <a:lnTo>
                  <a:pt x="271272" y="4572"/>
                </a:lnTo>
                <a:lnTo>
                  <a:pt x="2374471" y="4572"/>
                </a:lnTo>
                <a:close/>
              </a:path>
              <a:path w="2604135" h="1589404">
                <a:moveTo>
                  <a:pt x="19602" y="1426972"/>
                </a:moveTo>
                <a:lnTo>
                  <a:pt x="4572" y="541410"/>
                </a:lnTo>
                <a:lnTo>
                  <a:pt x="4572" y="1350772"/>
                </a:lnTo>
                <a:lnTo>
                  <a:pt x="5334" y="1350772"/>
                </a:lnTo>
                <a:lnTo>
                  <a:pt x="5334" y="1363472"/>
                </a:lnTo>
                <a:lnTo>
                  <a:pt x="6096" y="1363472"/>
                </a:lnTo>
                <a:lnTo>
                  <a:pt x="6096" y="1376172"/>
                </a:lnTo>
                <a:lnTo>
                  <a:pt x="7620" y="1376172"/>
                </a:lnTo>
                <a:lnTo>
                  <a:pt x="7620" y="1388872"/>
                </a:lnTo>
                <a:lnTo>
                  <a:pt x="9906" y="1388872"/>
                </a:lnTo>
                <a:lnTo>
                  <a:pt x="9906" y="1401572"/>
                </a:lnTo>
                <a:lnTo>
                  <a:pt x="12192" y="1401572"/>
                </a:lnTo>
                <a:lnTo>
                  <a:pt x="12192" y="1414272"/>
                </a:lnTo>
                <a:lnTo>
                  <a:pt x="16002" y="1414272"/>
                </a:lnTo>
                <a:lnTo>
                  <a:pt x="16002" y="1426972"/>
                </a:lnTo>
                <a:lnTo>
                  <a:pt x="19602" y="1426972"/>
                </a:lnTo>
                <a:close/>
              </a:path>
              <a:path w="2604135" h="1589404">
                <a:moveTo>
                  <a:pt x="19812" y="1439318"/>
                </a:moveTo>
                <a:lnTo>
                  <a:pt x="19812" y="1426972"/>
                </a:lnTo>
                <a:lnTo>
                  <a:pt x="19602" y="1426972"/>
                </a:lnTo>
                <a:lnTo>
                  <a:pt x="19812" y="1439318"/>
                </a:lnTo>
                <a:close/>
              </a:path>
              <a:path w="2604135" h="1589404">
                <a:moveTo>
                  <a:pt x="2603754" y="1338072"/>
                </a:moveTo>
                <a:lnTo>
                  <a:pt x="2603754" y="271272"/>
                </a:lnTo>
                <a:lnTo>
                  <a:pt x="2602230" y="243840"/>
                </a:lnTo>
                <a:lnTo>
                  <a:pt x="2592900" y="195764"/>
                </a:lnTo>
                <a:lnTo>
                  <a:pt x="2575330" y="150984"/>
                </a:lnTo>
                <a:lnTo>
                  <a:pt x="2550399" y="110379"/>
                </a:lnTo>
                <a:lnTo>
                  <a:pt x="2518991" y="74828"/>
                </a:lnTo>
                <a:lnTo>
                  <a:pt x="2481985" y="45211"/>
                </a:lnTo>
                <a:lnTo>
                  <a:pt x="2440263" y="22408"/>
                </a:lnTo>
                <a:lnTo>
                  <a:pt x="2394707" y="7298"/>
                </a:lnTo>
                <a:lnTo>
                  <a:pt x="2374471" y="4572"/>
                </a:lnTo>
                <a:lnTo>
                  <a:pt x="2331720" y="4572"/>
                </a:lnTo>
                <a:lnTo>
                  <a:pt x="2340041" y="9906"/>
                </a:lnTo>
                <a:lnTo>
                  <a:pt x="2346198" y="9990"/>
                </a:lnTo>
                <a:lnTo>
                  <a:pt x="2359152" y="11430"/>
                </a:lnTo>
                <a:lnTo>
                  <a:pt x="2389133" y="17272"/>
                </a:lnTo>
                <a:lnTo>
                  <a:pt x="2402624" y="17272"/>
                </a:lnTo>
                <a:lnTo>
                  <a:pt x="2416249" y="24535"/>
                </a:lnTo>
                <a:lnTo>
                  <a:pt x="2449331" y="37417"/>
                </a:lnTo>
                <a:lnTo>
                  <a:pt x="2488242" y="61214"/>
                </a:lnTo>
                <a:lnTo>
                  <a:pt x="2522129" y="91216"/>
                </a:lnTo>
                <a:lnTo>
                  <a:pt x="2534016" y="106172"/>
                </a:lnTo>
                <a:lnTo>
                  <a:pt x="2540508" y="106172"/>
                </a:lnTo>
                <a:lnTo>
                  <a:pt x="2542408" y="116731"/>
                </a:lnTo>
                <a:lnTo>
                  <a:pt x="2544110" y="118872"/>
                </a:lnTo>
                <a:lnTo>
                  <a:pt x="2551176" y="118872"/>
                </a:lnTo>
                <a:lnTo>
                  <a:pt x="2551176" y="128266"/>
                </a:lnTo>
                <a:lnTo>
                  <a:pt x="2552969" y="131572"/>
                </a:lnTo>
                <a:lnTo>
                  <a:pt x="2558796" y="131572"/>
                </a:lnTo>
                <a:lnTo>
                  <a:pt x="2558796" y="142307"/>
                </a:lnTo>
                <a:lnTo>
                  <a:pt x="2559862" y="144272"/>
                </a:lnTo>
                <a:lnTo>
                  <a:pt x="2566416" y="144272"/>
                </a:lnTo>
                <a:lnTo>
                  <a:pt x="2566416" y="156347"/>
                </a:lnTo>
                <a:lnTo>
                  <a:pt x="2566754" y="156972"/>
                </a:lnTo>
                <a:lnTo>
                  <a:pt x="2573274" y="156972"/>
                </a:lnTo>
                <a:lnTo>
                  <a:pt x="2573274" y="169672"/>
                </a:lnTo>
                <a:lnTo>
                  <a:pt x="2578608" y="169672"/>
                </a:lnTo>
                <a:lnTo>
                  <a:pt x="2578608" y="182372"/>
                </a:lnTo>
                <a:lnTo>
                  <a:pt x="2583180" y="182372"/>
                </a:lnTo>
                <a:lnTo>
                  <a:pt x="2583180" y="195072"/>
                </a:lnTo>
                <a:lnTo>
                  <a:pt x="2587752" y="195072"/>
                </a:lnTo>
                <a:lnTo>
                  <a:pt x="2587752" y="207772"/>
                </a:lnTo>
                <a:lnTo>
                  <a:pt x="2590800" y="207772"/>
                </a:lnTo>
                <a:lnTo>
                  <a:pt x="2590800" y="220472"/>
                </a:lnTo>
                <a:lnTo>
                  <a:pt x="2593848" y="220472"/>
                </a:lnTo>
                <a:lnTo>
                  <a:pt x="2593848" y="233172"/>
                </a:lnTo>
                <a:lnTo>
                  <a:pt x="2596134" y="233172"/>
                </a:lnTo>
                <a:lnTo>
                  <a:pt x="2596134" y="245872"/>
                </a:lnTo>
                <a:lnTo>
                  <a:pt x="2597658" y="245872"/>
                </a:lnTo>
                <a:lnTo>
                  <a:pt x="2597658" y="258572"/>
                </a:lnTo>
                <a:lnTo>
                  <a:pt x="2598420" y="258572"/>
                </a:lnTo>
                <a:lnTo>
                  <a:pt x="2598420" y="1385855"/>
                </a:lnTo>
                <a:lnTo>
                  <a:pt x="2602992" y="1352550"/>
                </a:lnTo>
                <a:lnTo>
                  <a:pt x="2603754" y="1338072"/>
                </a:lnTo>
                <a:close/>
              </a:path>
              <a:path w="2604135" h="1589404">
                <a:moveTo>
                  <a:pt x="2598420" y="1385855"/>
                </a:moveTo>
                <a:lnTo>
                  <a:pt x="2598420" y="258572"/>
                </a:lnTo>
                <a:lnTo>
                  <a:pt x="2597658" y="1363472"/>
                </a:lnTo>
                <a:lnTo>
                  <a:pt x="2590020" y="1414272"/>
                </a:lnTo>
                <a:lnTo>
                  <a:pt x="2574656" y="1452372"/>
                </a:lnTo>
                <a:lnTo>
                  <a:pt x="2552288" y="1490472"/>
                </a:lnTo>
                <a:lnTo>
                  <a:pt x="2523639" y="1528572"/>
                </a:lnTo>
                <a:lnTo>
                  <a:pt x="2489431" y="1553972"/>
                </a:lnTo>
                <a:lnTo>
                  <a:pt x="2450272" y="1579438"/>
                </a:lnTo>
                <a:lnTo>
                  <a:pt x="2433904" y="1589071"/>
                </a:lnTo>
                <a:lnTo>
                  <a:pt x="2452896" y="1581623"/>
                </a:lnTo>
                <a:lnTo>
                  <a:pt x="2493442" y="1556739"/>
                </a:lnTo>
                <a:lnTo>
                  <a:pt x="2528901" y="1525395"/>
                </a:lnTo>
                <a:lnTo>
                  <a:pt x="2558429" y="1488447"/>
                </a:lnTo>
                <a:lnTo>
                  <a:pt x="2581182" y="1446752"/>
                </a:lnTo>
                <a:lnTo>
                  <a:pt x="2596318" y="1401168"/>
                </a:lnTo>
                <a:lnTo>
                  <a:pt x="2598420" y="1385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6751" y="2514600"/>
            <a:ext cx="2593975" cy="1600200"/>
          </a:xfrm>
          <a:custGeom>
            <a:avLst/>
            <a:gdLst/>
            <a:ahLst/>
            <a:cxnLst/>
            <a:rect l="l" t="t" r="r" b="b"/>
            <a:pathLst>
              <a:path w="2593975" h="1600200">
                <a:moveTo>
                  <a:pt x="2593848" y="1333499"/>
                </a:moveTo>
                <a:lnTo>
                  <a:pt x="2593848" y="266699"/>
                </a:lnTo>
                <a:lnTo>
                  <a:pt x="2589568" y="218820"/>
                </a:lnTo>
                <a:lnTo>
                  <a:pt x="2577224" y="173731"/>
                </a:lnTo>
                <a:lnTo>
                  <a:pt x="2557554" y="132192"/>
                </a:lnTo>
                <a:lnTo>
                  <a:pt x="2531299" y="94962"/>
                </a:lnTo>
                <a:lnTo>
                  <a:pt x="2499199" y="62799"/>
                </a:lnTo>
                <a:lnTo>
                  <a:pt x="2461993" y="36463"/>
                </a:lnTo>
                <a:lnTo>
                  <a:pt x="2420423" y="16711"/>
                </a:lnTo>
                <a:lnTo>
                  <a:pt x="2375228" y="4304"/>
                </a:lnTo>
                <a:lnTo>
                  <a:pt x="2327148" y="0"/>
                </a:lnTo>
                <a:lnTo>
                  <a:pt x="266700" y="0"/>
                </a:lnTo>
                <a:lnTo>
                  <a:pt x="218820" y="4304"/>
                </a:lnTo>
                <a:lnTo>
                  <a:pt x="173731" y="16711"/>
                </a:lnTo>
                <a:lnTo>
                  <a:pt x="132192" y="36463"/>
                </a:lnTo>
                <a:lnTo>
                  <a:pt x="94962" y="62799"/>
                </a:lnTo>
                <a:lnTo>
                  <a:pt x="62799" y="94962"/>
                </a:lnTo>
                <a:lnTo>
                  <a:pt x="36463" y="132192"/>
                </a:lnTo>
                <a:lnTo>
                  <a:pt x="16711" y="173731"/>
                </a:lnTo>
                <a:lnTo>
                  <a:pt x="4304" y="218820"/>
                </a:lnTo>
                <a:lnTo>
                  <a:pt x="0" y="266700"/>
                </a:lnTo>
                <a:lnTo>
                  <a:pt x="0" y="1333500"/>
                </a:lnTo>
                <a:lnTo>
                  <a:pt x="4304" y="1381580"/>
                </a:lnTo>
                <a:lnTo>
                  <a:pt x="16711" y="1426775"/>
                </a:lnTo>
                <a:lnTo>
                  <a:pt x="36463" y="1468345"/>
                </a:lnTo>
                <a:lnTo>
                  <a:pt x="62799" y="1505551"/>
                </a:lnTo>
                <a:lnTo>
                  <a:pt x="94962" y="1537651"/>
                </a:lnTo>
                <a:lnTo>
                  <a:pt x="132192" y="1563906"/>
                </a:lnTo>
                <a:lnTo>
                  <a:pt x="173731" y="1583576"/>
                </a:lnTo>
                <a:lnTo>
                  <a:pt x="218820" y="1595920"/>
                </a:lnTo>
                <a:lnTo>
                  <a:pt x="266700" y="1600200"/>
                </a:lnTo>
                <a:lnTo>
                  <a:pt x="2327148" y="1600199"/>
                </a:lnTo>
                <a:lnTo>
                  <a:pt x="2375228" y="1595920"/>
                </a:lnTo>
                <a:lnTo>
                  <a:pt x="2420423" y="1583576"/>
                </a:lnTo>
                <a:lnTo>
                  <a:pt x="2461993" y="1563906"/>
                </a:lnTo>
                <a:lnTo>
                  <a:pt x="2499199" y="1537651"/>
                </a:lnTo>
                <a:lnTo>
                  <a:pt x="2531299" y="1505551"/>
                </a:lnTo>
                <a:lnTo>
                  <a:pt x="2557554" y="1468345"/>
                </a:lnTo>
                <a:lnTo>
                  <a:pt x="2577224" y="1426775"/>
                </a:lnTo>
                <a:lnTo>
                  <a:pt x="2589568" y="1381580"/>
                </a:lnTo>
                <a:lnTo>
                  <a:pt x="2593848" y="13334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2179" y="2510027"/>
            <a:ext cx="2604135" cy="1610360"/>
          </a:xfrm>
          <a:custGeom>
            <a:avLst/>
            <a:gdLst/>
            <a:ahLst/>
            <a:cxnLst/>
            <a:rect l="l" t="t" r="r" b="b"/>
            <a:pathLst>
              <a:path w="2604135" h="1610360">
                <a:moveTo>
                  <a:pt x="2603754" y="1338072"/>
                </a:moveTo>
                <a:lnTo>
                  <a:pt x="2603754" y="271272"/>
                </a:lnTo>
                <a:lnTo>
                  <a:pt x="2602230" y="243840"/>
                </a:lnTo>
                <a:lnTo>
                  <a:pt x="2592900" y="195764"/>
                </a:lnTo>
                <a:lnTo>
                  <a:pt x="2575330" y="150984"/>
                </a:lnTo>
                <a:lnTo>
                  <a:pt x="2550399" y="110379"/>
                </a:lnTo>
                <a:lnTo>
                  <a:pt x="2518991" y="74828"/>
                </a:lnTo>
                <a:lnTo>
                  <a:pt x="2481985" y="45211"/>
                </a:lnTo>
                <a:lnTo>
                  <a:pt x="2440263" y="22408"/>
                </a:lnTo>
                <a:lnTo>
                  <a:pt x="2394707" y="7298"/>
                </a:lnTo>
                <a:lnTo>
                  <a:pt x="2346198" y="762"/>
                </a:lnTo>
                <a:lnTo>
                  <a:pt x="271272" y="0"/>
                </a:lnTo>
                <a:lnTo>
                  <a:pt x="222071" y="4543"/>
                </a:lnTo>
                <a:lnTo>
                  <a:pt x="175699" y="17488"/>
                </a:lnTo>
                <a:lnTo>
                  <a:pt x="132981" y="38095"/>
                </a:lnTo>
                <a:lnTo>
                  <a:pt x="94740" y="65622"/>
                </a:lnTo>
                <a:lnTo>
                  <a:pt x="61801" y="99329"/>
                </a:lnTo>
                <a:lnTo>
                  <a:pt x="34990" y="138476"/>
                </a:lnTo>
                <a:lnTo>
                  <a:pt x="15131" y="182321"/>
                </a:lnTo>
                <a:lnTo>
                  <a:pt x="3047" y="230124"/>
                </a:lnTo>
                <a:lnTo>
                  <a:pt x="0" y="272034"/>
                </a:lnTo>
                <a:lnTo>
                  <a:pt x="0" y="1338834"/>
                </a:lnTo>
                <a:lnTo>
                  <a:pt x="1524" y="1366266"/>
                </a:lnTo>
                <a:lnTo>
                  <a:pt x="3048" y="1379982"/>
                </a:lnTo>
                <a:lnTo>
                  <a:pt x="5334" y="1392936"/>
                </a:lnTo>
                <a:lnTo>
                  <a:pt x="9906" y="1408623"/>
                </a:lnTo>
                <a:lnTo>
                  <a:pt x="9905" y="258318"/>
                </a:lnTo>
                <a:lnTo>
                  <a:pt x="10667" y="244602"/>
                </a:lnTo>
                <a:lnTo>
                  <a:pt x="26246" y="179681"/>
                </a:lnTo>
                <a:lnTo>
                  <a:pt x="44010" y="141908"/>
                </a:lnTo>
                <a:lnTo>
                  <a:pt x="67391" y="107285"/>
                </a:lnTo>
                <a:lnTo>
                  <a:pt x="95249" y="77724"/>
                </a:lnTo>
                <a:lnTo>
                  <a:pt x="149783" y="39627"/>
                </a:lnTo>
                <a:lnTo>
                  <a:pt x="188952" y="23060"/>
                </a:lnTo>
                <a:lnTo>
                  <a:pt x="230228" y="12869"/>
                </a:lnTo>
                <a:lnTo>
                  <a:pt x="271272" y="9906"/>
                </a:lnTo>
                <a:lnTo>
                  <a:pt x="2346198" y="9990"/>
                </a:lnTo>
                <a:lnTo>
                  <a:pt x="2406075" y="20573"/>
                </a:lnTo>
                <a:lnTo>
                  <a:pt x="2449331" y="37417"/>
                </a:lnTo>
                <a:lnTo>
                  <a:pt x="2488242" y="61214"/>
                </a:lnTo>
                <a:lnTo>
                  <a:pt x="2522129" y="91216"/>
                </a:lnTo>
                <a:lnTo>
                  <a:pt x="2550312" y="126675"/>
                </a:lnTo>
                <a:lnTo>
                  <a:pt x="2572112" y="166844"/>
                </a:lnTo>
                <a:lnTo>
                  <a:pt x="2586850" y="210974"/>
                </a:lnTo>
                <a:lnTo>
                  <a:pt x="2593848" y="258318"/>
                </a:lnTo>
                <a:lnTo>
                  <a:pt x="2593848" y="1408607"/>
                </a:lnTo>
                <a:lnTo>
                  <a:pt x="2596318" y="1401168"/>
                </a:lnTo>
                <a:lnTo>
                  <a:pt x="2602992" y="1352550"/>
                </a:lnTo>
                <a:lnTo>
                  <a:pt x="2603754" y="1338072"/>
                </a:lnTo>
                <a:close/>
              </a:path>
              <a:path w="2604135" h="1610360">
                <a:moveTo>
                  <a:pt x="2593848" y="1408607"/>
                </a:moveTo>
                <a:lnTo>
                  <a:pt x="2593848" y="1351788"/>
                </a:lnTo>
                <a:lnTo>
                  <a:pt x="2592324" y="1365504"/>
                </a:lnTo>
                <a:lnTo>
                  <a:pt x="2583208" y="1412374"/>
                </a:lnTo>
                <a:lnTo>
                  <a:pt x="2566367" y="1455605"/>
                </a:lnTo>
                <a:lnTo>
                  <a:pt x="2542556" y="1494510"/>
                </a:lnTo>
                <a:lnTo>
                  <a:pt x="2512533" y="1528405"/>
                </a:lnTo>
                <a:lnTo>
                  <a:pt x="2477052" y="1556606"/>
                </a:lnTo>
                <a:lnTo>
                  <a:pt x="2436872" y="1578428"/>
                </a:lnTo>
                <a:lnTo>
                  <a:pt x="2392748" y="1593188"/>
                </a:lnTo>
                <a:lnTo>
                  <a:pt x="2346198" y="1600087"/>
                </a:lnTo>
                <a:lnTo>
                  <a:pt x="271272" y="1600200"/>
                </a:lnTo>
                <a:lnTo>
                  <a:pt x="223766" y="1595888"/>
                </a:lnTo>
                <a:lnTo>
                  <a:pt x="179028" y="1583480"/>
                </a:lnTo>
                <a:lnTo>
                  <a:pt x="137834" y="1563679"/>
                </a:lnTo>
                <a:lnTo>
                  <a:pt x="100960" y="1537192"/>
                </a:lnTo>
                <a:lnTo>
                  <a:pt x="69182" y="1504721"/>
                </a:lnTo>
                <a:lnTo>
                  <a:pt x="43277" y="1466972"/>
                </a:lnTo>
                <a:lnTo>
                  <a:pt x="24021" y="1424649"/>
                </a:lnTo>
                <a:lnTo>
                  <a:pt x="12192" y="1378458"/>
                </a:lnTo>
                <a:lnTo>
                  <a:pt x="9906" y="1351788"/>
                </a:lnTo>
                <a:lnTo>
                  <a:pt x="9906" y="1408623"/>
                </a:lnTo>
                <a:lnTo>
                  <a:pt x="35633" y="1472741"/>
                </a:lnTo>
                <a:lnTo>
                  <a:pt x="59758" y="1508116"/>
                </a:lnTo>
                <a:lnTo>
                  <a:pt x="89154" y="1539240"/>
                </a:lnTo>
                <a:lnTo>
                  <a:pt x="145818" y="1579169"/>
                </a:lnTo>
                <a:lnTo>
                  <a:pt x="185780" y="1596075"/>
                </a:lnTo>
                <a:lnTo>
                  <a:pt x="227911" y="1606471"/>
                </a:lnTo>
                <a:lnTo>
                  <a:pt x="271272" y="1610106"/>
                </a:lnTo>
                <a:lnTo>
                  <a:pt x="2332482" y="1610106"/>
                </a:lnTo>
                <a:lnTo>
                  <a:pt x="2408105" y="1599189"/>
                </a:lnTo>
                <a:lnTo>
                  <a:pt x="2452896" y="1581623"/>
                </a:lnTo>
                <a:lnTo>
                  <a:pt x="2493442" y="1556739"/>
                </a:lnTo>
                <a:lnTo>
                  <a:pt x="2528901" y="1525395"/>
                </a:lnTo>
                <a:lnTo>
                  <a:pt x="2558429" y="1488447"/>
                </a:lnTo>
                <a:lnTo>
                  <a:pt x="2581182" y="1446752"/>
                </a:lnTo>
                <a:lnTo>
                  <a:pt x="2593848" y="1408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56942" y="2757678"/>
            <a:ext cx="2093595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Hand-designed </a:t>
            </a:r>
            <a:r>
              <a:rPr sz="2400" spc="-5" dirty="0">
                <a:latin typeface="Arial"/>
                <a:cs typeface="Arial"/>
              </a:rPr>
              <a:t>feature extraction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36993" y="2514600"/>
            <a:ext cx="2590165" cy="1388745"/>
          </a:xfrm>
          <a:custGeom>
            <a:avLst/>
            <a:gdLst/>
            <a:ahLst/>
            <a:cxnLst/>
            <a:rect l="l" t="t" r="r" b="b"/>
            <a:pathLst>
              <a:path w="2590165" h="1388745">
                <a:moveTo>
                  <a:pt x="3024" y="212594"/>
                </a:moveTo>
                <a:lnTo>
                  <a:pt x="1311" y="218820"/>
                </a:lnTo>
                <a:lnTo>
                  <a:pt x="0" y="233403"/>
                </a:lnTo>
                <a:lnTo>
                  <a:pt x="3024" y="212594"/>
                </a:lnTo>
                <a:close/>
              </a:path>
              <a:path w="2590165" h="1388745">
                <a:moveTo>
                  <a:pt x="145430" y="28745"/>
                </a:moveTo>
                <a:lnTo>
                  <a:pt x="91969" y="62799"/>
                </a:lnTo>
                <a:lnTo>
                  <a:pt x="59806" y="94962"/>
                </a:lnTo>
                <a:lnTo>
                  <a:pt x="33469" y="132192"/>
                </a:lnTo>
                <a:lnTo>
                  <a:pt x="13718" y="173731"/>
                </a:lnTo>
                <a:lnTo>
                  <a:pt x="8006" y="194488"/>
                </a:lnTo>
                <a:lnTo>
                  <a:pt x="20208" y="165100"/>
                </a:lnTo>
                <a:lnTo>
                  <a:pt x="43613" y="127000"/>
                </a:lnTo>
                <a:lnTo>
                  <a:pt x="73754" y="88900"/>
                </a:lnTo>
                <a:lnTo>
                  <a:pt x="109779" y="50800"/>
                </a:lnTo>
                <a:lnTo>
                  <a:pt x="145430" y="28745"/>
                </a:lnTo>
                <a:close/>
              </a:path>
              <a:path w="2590165" h="1388745">
                <a:moveTo>
                  <a:pt x="263706" y="0"/>
                </a:moveTo>
                <a:lnTo>
                  <a:pt x="215827" y="4304"/>
                </a:lnTo>
                <a:lnTo>
                  <a:pt x="170738" y="16711"/>
                </a:lnTo>
                <a:lnTo>
                  <a:pt x="154812" y="24284"/>
                </a:lnTo>
                <a:lnTo>
                  <a:pt x="196080" y="12700"/>
                </a:lnTo>
                <a:lnTo>
                  <a:pt x="244656" y="12700"/>
                </a:lnTo>
                <a:lnTo>
                  <a:pt x="263706" y="0"/>
                </a:lnTo>
                <a:close/>
              </a:path>
              <a:path w="2590165" h="1388745">
                <a:moveTo>
                  <a:pt x="2532750" y="101600"/>
                </a:moveTo>
                <a:lnTo>
                  <a:pt x="2495892" y="62799"/>
                </a:lnTo>
                <a:lnTo>
                  <a:pt x="2458661" y="36463"/>
                </a:lnTo>
                <a:lnTo>
                  <a:pt x="2417122" y="16711"/>
                </a:lnTo>
                <a:lnTo>
                  <a:pt x="2372034" y="4304"/>
                </a:lnTo>
                <a:lnTo>
                  <a:pt x="2324154" y="0"/>
                </a:lnTo>
                <a:lnTo>
                  <a:pt x="2343204" y="12700"/>
                </a:lnTo>
                <a:lnTo>
                  <a:pt x="2393591" y="12700"/>
                </a:lnTo>
                <a:lnTo>
                  <a:pt x="2440416" y="38100"/>
                </a:lnTo>
                <a:lnTo>
                  <a:pt x="2483022" y="63500"/>
                </a:lnTo>
                <a:lnTo>
                  <a:pt x="2520750" y="88900"/>
                </a:lnTo>
                <a:lnTo>
                  <a:pt x="2521512" y="88900"/>
                </a:lnTo>
                <a:lnTo>
                  <a:pt x="2526084" y="101600"/>
                </a:lnTo>
                <a:lnTo>
                  <a:pt x="2532750" y="101600"/>
                </a:lnTo>
                <a:close/>
              </a:path>
              <a:path w="2590165" h="1388745">
                <a:moveTo>
                  <a:pt x="2541734" y="114300"/>
                </a:moveTo>
                <a:lnTo>
                  <a:pt x="2533704" y="102949"/>
                </a:lnTo>
                <a:lnTo>
                  <a:pt x="2533704" y="114300"/>
                </a:lnTo>
                <a:lnTo>
                  <a:pt x="2541734" y="114300"/>
                </a:lnTo>
                <a:close/>
              </a:path>
              <a:path w="2590165" h="1388745">
                <a:moveTo>
                  <a:pt x="2550718" y="127000"/>
                </a:moveTo>
                <a:lnTo>
                  <a:pt x="2543076" y="116197"/>
                </a:lnTo>
                <a:lnTo>
                  <a:pt x="2544372" y="127000"/>
                </a:lnTo>
                <a:lnTo>
                  <a:pt x="2550718" y="127000"/>
                </a:lnTo>
                <a:close/>
              </a:path>
              <a:path w="2590165" h="1388745">
                <a:moveTo>
                  <a:pt x="2557961" y="139700"/>
                </a:moveTo>
                <a:lnTo>
                  <a:pt x="2554391" y="132192"/>
                </a:lnTo>
                <a:lnTo>
                  <a:pt x="2551230" y="127724"/>
                </a:lnTo>
                <a:lnTo>
                  <a:pt x="2551230" y="139700"/>
                </a:lnTo>
                <a:lnTo>
                  <a:pt x="2557961" y="139700"/>
                </a:lnTo>
                <a:close/>
              </a:path>
              <a:path w="2590165" h="1388745">
                <a:moveTo>
                  <a:pt x="2563999" y="152400"/>
                </a:moveTo>
                <a:lnTo>
                  <a:pt x="2558850" y="141570"/>
                </a:lnTo>
                <a:lnTo>
                  <a:pt x="2558850" y="152400"/>
                </a:lnTo>
                <a:lnTo>
                  <a:pt x="2563999" y="152400"/>
                </a:lnTo>
                <a:close/>
              </a:path>
              <a:path w="2590165" h="1388745">
                <a:moveTo>
                  <a:pt x="2570038" y="165100"/>
                </a:moveTo>
                <a:lnTo>
                  <a:pt x="2564946" y="154391"/>
                </a:lnTo>
                <a:lnTo>
                  <a:pt x="2564946" y="165100"/>
                </a:lnTo>
                <a:lnTo>
                  <a:pt x="2570038" y="165100"/>
                </a:lnTo>
                <a:close/>
              </a:path>
              <a:path w="2590165" h="1388745">
                <a:moveTo>
                  <a:pt x="2575262" y="177800"/>
                </a:moveTo>
                <a:lnTo>
                  <a:pt x="2574142" y="173731"/>
                </a:lnTo>
                <a:lnTo>
                  <a:pt x="2570280" y="165609"/>
                </a:lnTo>
                <a:lnTo>
                  <a:pt x="2570280" y="177800"/>
                </a:lnTo>
                <a:lnTo>
                  <a:pt x="2575262" y="177800"/>
                </a:lnTo>
                <a:close/>
              </a:path>
              <a:path w="2590165" h="1388745">
                <a:moveTo>
                  <a:pt x="2578757" y="190500"/>
                </a:moveTo>
                <a:lnTo>
                  <a:pt x="2575614" y="179080"/>
                </a:lnTo>
                <a:lnTo>
                  <a:pt x="2575614" y="190500"/>
                </a:lnTo>
                <a:lnTo>
                  <a:pt x="2578757" y="190500"/>
                </a:lnTo>
                <a:close/>
              </a:path>
              <a:path w="2590165" h="1388745">
                <a:moveTo>
                  <a:pt x="2582251" y="203200"/>
                </a:moveTo>
                <a:lnTo>
                  <a:pt x="2579424" y="192925"/>
                </a:lnTo>
                <a:lnTo>
                  <a:pt x="2579424" y="203200"/>
                </a:lnTo>
                <a:lnTo>
                  <a:pt x="2582251" y="203200"/>
                </a:lnTo>
                <a:close/>
              </a:path>
              <a:path w="2590165" h="1388745">
                <a:moveTo>
                  <a:pt x="2585746" y="215900"/>
                </a:moveTo>
                <a:lnTo>
                  <a:pt x="2583234" y="206771"/>
                </a:lnTo>
                <a:lnTo>
                  <a:pt x="2583234" y="215900"/>
                </a:lnTo>
                <a:lnTo>
                  <a:pt x="2585746" y="215900"/>
                </a:lnTo>
                <a:close/>
              </a:path>
              <a:path w="2590165" h="1388745">
                <a:moveTo>
                  <a:pt x="2587429" y="228600"/>
                </a:moveTo>
                <a:lnTo>
                  <a:pt x="2586550" y="218820"/>
                </a:lnTo>
                <a:lnTo>
                  <a:pt x="2586282" y="217848"/>
                </a:lnTo>
                <a:lnTo>
                  <a:pt x="2586282" y="228600"/>
                </a:lnTo>
                <a:lnTo>
                  <a:pt x="2587429" y="228600"/>
                </a:lnTo>
                <a:close/>
              </a:path>
              <a:path w="2590165" h="1388745">
                <a:moveTo>
                  <a:pt x="2588571" y="241300"/>
                </a:moveTo>
                <a:lnTo>
                  <a:pt x="2587806" y="232795"/>
                </a:lnTo>
                <a:lnTo>
                  <a:pt x="2587806" y="241300"/>
                </a:lnTo>
                <a:lnTo>
                  <a:pt x="2588571" y="241300"/>
                </a:lnTo>
                <a:close/>
              </a:path>
              <a:path w="2590165" h="1388745">
                <a:moveTo>
                  <a:pt x="2589712" y="254000"/>
                </a:moveTo>
                <a:lnTo>
                  <a:pt x="2589330" y="249747"/>
                </a:lnTo>
                <a:lnTo>
                  <a:pt x="2589330" y="254000"/>
                </a:lnTo>
                <a:lnTo>
                  <a:pt x="2589712" y="254000"/>
                </a:lnTo>
                <a:close/>
              </a:path>
              <a:path w="2590165" h="1388745">
                <a:moveTo>
                  <a:pt x="2587133" y="1375069"/>
                </a:moveTo>
                <a:lnTo>
                  <a:pt x="2584723" y="1388233"/>
                </a:lnTo>
                <a:lnTo>
                  <a:pt x="2586550" y="1381580"/>
                </a:lnTo>
                <a:lnTo>
                  <a:pt x="2587133" y="13750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29428" y="2510027"/>
            <a:ext cx="2603500" cy="1588770"/>
          </a:xfrm>
          <a:custGeom>
            <a:avLst/>
            <a:gdLst/>
            <a:ahLst/>
            <a:cxnLst/>
            <a:rect l="l" t="t" r="r" b="b"/>
            <a:pathLst>
              <a:path w="2603500" h="1588770">
                <a:moveTo>
                  <a:pt x="2374469" y="4572"/>
                </a:moveTo>
                <a:lnTo>
                  <a:pt x="2345436" y="762"/>
                </a:lnTo>
                <a:lnTo>
                  <a:pt x="2331720" y="0"/>
                </a:lnTo>
                <a:lnTo>
                  <a:pt x="271271" y="0"/>
                </a:lnTo>
                <a:lnTo>
                  <a:pt x="222085" y="4496"/>
                </a:lnTo>
                <a:lnTo>
                  <a:pt x="175667" y="17384"/>
                </a:lnTo>
                <a:lnTo>
                  <a:pt x="132871" y="37936"/>
                </a:lnTo>
                <a:lnTo>
                  <a:pt x="94549" y="65422"/>
                </a:lnTo>
                <a:lnTo>
                  <a:pt x="61554" y="99113"/>
                </a:lnTo>
                <a:lnTo>
                  <a:pt x="34737" y="138279"/>
                </a:lnTo>
                <a:lnTo>
                  <a:pt x="14950" y="182193"/>
                </a:lnTo>
                <a:lnTo>
                  <a:pt x="3047" y="230124"/>
                </a:lnTo>
                <a:lnTo>
                  <a:pt x="0" y="257556"/>
                </a:lnTo>
                <a:lnTo>
                  <a:pt x="0" y="272034"/>
                </a:lnTo>
                <a:lnTo>
                  <a:pt x="4571" y="492803"/>
                </a:lnTo>
                <a:lnTo>
                  <a:pt x="4571" y="258572"/>
                </a:lnTo>
                <a:lnTo>
                  <a:pt x="11954" y="207772"/>
                </a:lnTo>
                <a:lnTo>
                  <a:pt x="27774" y="169672"/>
                </a:lnTo>
                <a:lnTo>
                  <a:pt x="39739" y="150193"/>
                </a:lnTo>
                <a:lnTo>
                  <a:pt x="43705" y="141798"/>
                </a:lnTo>
                <a:lnTo>
                  <a:pt x="66900" y="107712"/>
                </a:lnTo>
                <a:lnTo>
                  <a:pt x="95249" y="77724"/>
                </a:lnTo>
                <a:lnTo>
                  <a:pt x="102452" y="71121"/>
                </a:lnTo>
                <a:lnTo>
                  <a:pt x="117344" y="55372"/>
                </a:lnTo>
                <a:lnTo>
                  <a:pt x="158403" y="29972"/>
                </a:lnTo>
                <a:lnTo>
                  <a:pt x="203646" y="17272"/>
                </a:lnTo>
                <a:lnTo>
                  <a:pt x="212027" y="17272"/>
                </a:lnTo>
                <a:lnTo>
                  <a:pt x="229425" y="12983"/>
                </a:lnTo>
                <a:lnTo>
                  <a:pt x="262278" y="10567"/>
                </a:lnTo>
                <a:lnTo>
                  <a:pt x="271271" y="4572"/>
                </a:lnTo>
                <a:lnTo>
                  <a:pt x="2374469" y="4572"/>
                </a:lnTo>
                <a:close/>
              </a:path>
              <a:path w="2603500" h="1588770">
                <a:moveTo>
                  <a:pt x="24180" y="1439672"/>
                </a:moveTo>
                <a:lnTo>
                  <a:pt x="4571" y="492803"/>
                </a:lnTo>
                <a:lnTo>
                  <a:pt x="4571" y="1363472"/>
                </a:lnTo>
                <a:lnTo>
                  <a:pt x="5333" y="1363472"/>
                </a:lnTo>
                <a:lnTo>
                  <a:pt x="5333" y="1376172"/>
                </a:lnTo>
                <a:lnTo>
                  <a:pt x="6857" y="1376172"/>
                </a:lnTo>
                <a:lnTo>
                  <a:pt x="6857" y="1388872"/>
                </a:lnTo>
                <a:lnTo>
                  <a:pt x="9143" y="1388872"/>
                </a:lnTo>
                <a:lnTo>
                  <a:pt x="9143" y="1401572"/>
                </a:lnTo>
                <a:lnTo>
                  <a:pt x="12191" y="1401572"/>
                </a:lnTo>
                <a:lnTo>
                  <a:pt x="12191" y="1414272"/>
                </a:lnTo>
                <a:lnTo>
                  <a:pt x="15239" y="1414272"/>
                </a:lnTo>
                <a:lnTo>
                  <a:pt x="15239" y="1426972"/>
                </a:lnTo>
                <a:lnTo>
                  <a:pt x="19811" y="1426972"/>
                </a:lnTo>
                <a:lnTo>
                  <a:pt x="19811" y="1439672"/>
                </a:lnTo>
                <a:lnTo>
                  <a:pt x="24180" y="1439672"/>
                </a:lnTo>
                <a:close/>
              </a:path>
              <a:path w="2603500" h="1588770">
                <a:moveTo>
                  <a:pt x="24383" y="1449510"/>
                </a:moveTo>
                <a:lnTo>
                  <a:pt x="24383" y="1439672"/>
                </a:lnTo>
                <a:lnTo>
                  <a:pt x="24180" y="1439672"/>
                </a:lnTo>
                <a:lnTo>
                  <a:pt x="24383" y="1449510"/>
                </a:lnTo>
                <a:close/>
              </a:path>
              <a:path w="2603500" h="1588770">
                <a:moveTo>
                  <a:pt x="2602992" y="1352550"/>
                </a:moveTo>
                <a:lnTo>
                  <a:pt x="2602992" y="257556"/>
                </a:lnTo>
                <a:lnTo>
                  <a:pt x="2601468" y="243840"/>
                </a:lnTo>
                <a:lnTo>
                  <a:pt x="2592460" y="195877"/>
                </a:lnTo>
                <a:lnTo>
                  <a:pt x="2575000" y="151093"/>
                </a:lnTo>
                <a:lnTo>
                  <a:pt x="2550028" y="110409"/>
                </a:lnTo>
                <a:lnTo>
                  <a:pt x="2518486" y="74747"/>
                </a:lnTo>
                <a:lnTo>
                  <a:pt x="2481314" y="45029"/>
                </a:lnTo>
                <a:lnTo>
                  <a:pt x="2439454" y="22178"/>
                </a:lnTo>
                <a:lnTo>
                  <a:pt x="2393848" y="7115"/>
                </a:lnTo>
                <a:lnTo>
                  <a:pt x="2331719" y="4572"/>
                </a:lnTo>
                <a:lnTo>
                  <a:pt x="2339720" y="9905"/>
                </a:lnTo>
                <a:lnTo>
                  <a:pt x="2345436" y="9906"/>
                </a:lnTo>
                <a:lnTo>
                  <a:pt x="2358390" y="11430"/>
                </a:lnTo>
                <a:lnTo>
                  <a:pt x="2389129" y="17272"/>
                </a:lnTo>
                <a:lnTo>
                  <a:pt x="2401157" y="17272"/>
                </a:lnTo>
                <a:lnTo>
                  <a:pt x="2411104" y="22668"/>
                </a:lnTo>
                <a:lnTo>
                  <a:pt x="2448244" y="37102"/>
                </a:lnTo>
                <a:lnTo>
                  <a:pt x="2487416" y="61053"/>
                </a:lnTo>
                <a:lnTo>
                  <a:pt x="2510700" y="81612"/>
                </a:lnTo>
                <a:lnTo>
                  <a:pt x="2528315" y="93472"/>
                </a:lnTo>
                <a:lnTo>
                  <a:pt x="2529077" y="93472"/>
                </a:lnTo>
                <a:lnTo>
                  <a:pt x="2533649" y="106172"/>
                </a:lnTo>
                <a:lnTo>
                  <a:pt x="2541269" y="106172"/>
                </a:lnTo>
                <a:lnTo>
                  <a:pt x="2541269" y="115838"/>
                </a:lnTo>
                <a:lnTo>
                  <a:pt x="2543693" y="118872"/>
                </a:lnTo>
                <a:lnTo>
                  <a:pt x="2550413" y="118872"/>
                </a:lnTo>
                <a:lnTo>
                  <a:pt x="2551730" y="129846"/>
                </a:lnTo>
                <a:lnTo>
                  <a:pt x="2552670" y="131572"/>
                </a:lnTo>
                <a:lnTo>
                  <a:pt x="2558795" y="131572"/>
                </a:lnTo>
                <a:lnTo>
                  <a:pt x="2558795" y="142815"/>
                </a:lnTo>
                <a:lnTo>
                  <a:pt x="2559589" y="144272"/>
                </a:lnTo>
                <a:lnTo>
                  <a:pt x="2566415" y="144272"/>
                </a:lnTo>
                <a:lnTo>
                  <a:pt x="2566415" y="156804"/>
                </a:lnTo>
                <a:lnTo>
                  <a:pt x="2566507" y="156972"/>
                </a:lnTo>
                <a:lnTo>
                  <a:pt x="2572511" y="156972"/>
                </a:lnTo>
                <a:lnTo>
                  <a:pt x="2572511" y="168461"/>
                </a:lnTo>
                <a:lnTo>
                  <a:pt x="2572912" y="169672"/>
                </a:lnTo>
                <a:lnTo>
                  <a:pt x="2577845" y="169672"/>
                </a:lnTo>
                <a:lnTo>
                  <a:pt x="2577845" y="182372"/>
                </a:lnTo>
                <a:lnTo>
                  <a:pt x="2583179" y="182372"/>
                </a:lnTo>
                <a:lnTo>
                  <a:pt x="2583179" y="195072"/>
                </a:lnTo>
                <a:lnTo>
                  <a:pt x="2586989" y="195072"/>
                </a:lnTo>
                <a:lnTo>
                  <a:pt x="2586989" y="207772"/>
                </a:lnTo>
                <a:lnTo>
                  <a:pt x="2590799" y="207772"/>
                </a:lnTo>
                <a:lnTo>
                  <a:pt x="2590799" y="220472"/>
                </a:lnTo>
                <a:lnTo>
                  <a:pt x="2593847" y="220472"/>
                </a:lnTo>
                <a:lnTo>
                  <a:pt x="2593847" y="233172"/>
                </a:lnTo>
                <a:lnTo>
                  <a:pt x="2595371" y="233172"/>
                </a:lnTo>
                <a:lnTo>
                  <a:pt x="2595371" y="245872"/>
                </a:lnTo>
                <a:lnTo>
                  <a:pt x="2596895" y="245872"/>
                </a:lnTo>
                <a:lnTo>
                  <a:pt x="2596895" y="258572"/>
                </a:lnTo>
                <a:lnTo>
                  <a:pt x="2598419" y="258572"/>
                </a:lnTo>
                <a:lnTo>
                  <a:pt x="2598419" y="1383374"/>
                </a:lnTo>
                <a:lnTo>
                  <a:pt x="2602992" y="1352550"/>
                </a:lnTo>
                <a:close/>
              </a:path>
              <a:path w="2603500" h="1588770">
                <a:moveTo>
                  <a:pt x="2598419" y="1383374"/>
                </a:moveTo>
                <a:lnTo>
                  <a:pt x="2598419" y="258572"/>
                </a:lnTo>
                <a:lnTo>
                  <a:pt x="2597657" y="1363472"/>
                </a:lnTo>
                <a:lnTo>
                  <a:pt x="2590684" y="1401572"/>
                </a:lnTo>
                <a:lnTo>
                  <a:pt x="2575690" y="1452372"/>
                </a:lnTo>
                <a:lnTo>
                  <a:pt x="2553438" y="1490472"/>
                </a:lnTo>
                <a:lnTo>
                  <a:pt x="2524686" y="1528572"/>
                </a:lnTo>
                <a:lnTo>
                  <a:pt x="2490197" y="1553972"/>
                </a:lnTo>
                <a:lnTo>
                  <a:pt x="2450732" y="1579372"/>
                </a:lnTo>
                <a:lnTo>
                  <a:pt x="2435173" y="1588419"/>
                </a:lnTo>
                <a:lnTo>
                  <a:pt x="2453267" y="1581316"/>
                </a:lnTo>
                <a:lnTo>
                  <a:pt x="2493559" y="1556601"/>
                </a:lnTo>
                <a:lnTo>
                  <a:pt x="2528654" y="1525509"/>
                </a:lnTo>
                <a:lnTo>
                  <a:pt x="2557849" y="1488800"/>
                </a:lnTo>
                <a:lnTo>
                  <a:pt x="2580439" y="1447231"/>
                </a:lnTo>
                <a:lnTo>
                  <a:pt x="2595722" y="1401561"/>
                </a:lnTo>
                <a:lnTo>
                  <a:pt x="2598419" y="1383374"/>
                </a:lnTo>
                <a:close/>
              </a:path>
              <a:path w="2603500" h="1588770">
                <a:moveTo>
                  <a:pt x="2566507" y="156972"/>
                </a:moveTo>
                <a:lnTo>
                  <a:pt x="2566415" y="156804"/>
                </a:lnTo>
                <a:lnTo>
                  <a:pt x="2566415" y="156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34000" y="2514600"/>
            <a:ext cx="2593975" cy="1600200"/>
          </a:xfrm>
          <a:custGeom>
            <a:avLst/>
            <a:gdLst/>
            <a:ahLst/>
            <a:cxnLst/>
            <a:rect l="l" t="t" r="r" b="b"/>
            <a:pathLst>
              <a:path w="2593975" h="1600200">
                <a:moveTo>
                  <a:pt x="2593848" y="1333499"/>
                </a:moveTo>
                <a:lnTo>
                  <a:pt x="2593848" y="266699"/>
                </a:lnTo>
                <a:lnTo>
                  <a:pt x="2589543" y="218820"/>
                </a:lnTo>
                <a:lnTo>
                  <a:pt x="2577136" y="173731"/>
                </a:lnTo>
                <a:lnTo>
                  <a:pt x="2557384" y="132192"/>
                </a:lnTo>
                <a:lnTo>
                  <a:pt x="2531048" y="94962"/>
                </a:lnTo>
                <a:lnTo>
                  <a:pt x="2498885" y="62799"/>
                </a:lnTo>
                <a:lnTo>
                  <a:pt x="2461655" y="36463"/>
                </a:lnTo>
                <a:lnTo>
                  <a:pt x="2420116" y="16711"/>
                </a:lnTo>
                <a:lnTo>
                  <a:pt x="2375027" y="4304"/>
                </a:lnTo>
                <a:lnTo>
                  <a:pt x="2327148" y="0"/>
                </a:lnTo>
                <a:lnTo>
                  <a:pt x="266700" y="0"/>
                </a:lnTo>
                <a:lnTo>
                  <a:pt x="218820" y="4304"/>
                </a:lnTo>
                <a:lnTo>
                  <a:pt x="173731" y="16711"/>
                </a:lnTo>
                <a:lnTo>
                  <a:pt x="132192" y="36463"/>
                </a:lnTo>
                <a:lnTo>
                  <a:pt x="94962" y="62799"/>
                </a:lnTo>
                <a:lnTo>
                  <a:pt x="62799" y="94962"/>
                </a:lnTo>
                <a:lnTo>
                  <a:pt x="36463" y="132192"/>
                </a:lnTo>
                <a:lnTo>
                  <a:pt x="16711" y="173731"/>
                </a:lnTo>
                <a:lnTo>
                  <a:pt x="4304" y="218820"/>
                </a:lnTo>
                <a:lnTo>
                  <a:pt x="0" y="266700"/>
                </a:lnTo>
                <a:lnTo>
                  <a:pt x="0" y="1333500"/>
                </a:lnTo>
                <a:lnTo>
                  <a:pt x="4304" y="1381580"/>
                </a:lnTo>
                <a:lnTo>
                  <a:pt x="16711" y="1426775"/>
                </a:lnTo>
                <a:lnTo>
                  <a:pt x="36463" y="1468345"/>
                </a:lnTo>
                <a:lnTo>
                  <a:pt x="62799" y="1505551"/>
                </a:lnTo>
                <a:lnTo>
                  <a:pt x="94962" y="1537651"/>
                </a:lnTo>
                <a:lnTo>
                  <a:pt x="132192" y="1563906"/>
                </a:lnTo>
                <a:lnTo>
                  <a:pt x="173731" y="1583576"/>
                </a:lnTo>
                <a:lnTo>
                  <a:pt x="218820" y="1595920"/>
                </a:lnTo>
                <a:lnTo>
                  <a:pt x="266700" y="1600200"/>
                </a:lnTo>
                <a:lnTo>
                  <a:pt x="2327148" y="1600199"/>
                </a:lnTo>
                <a:lnTo>
                  <a:pt x="2375027" y="1595920"/>
                </a:lnTo>
                <a:lnTo>
                  <a:pt x="2420116" y="1583576"/>
                </a:lnTo>
                <a:lnTo>
                  <a:pt x="2461655" y="1563906"/>
                </a:lnTo>
                <a:lnTo>
                  <a:pt x="2498885" y="1537651"/>
                </a:lnTo>
                <a:lnTo>
                  <a:pt x="2531048" y="1505551"/>
                </a:lnTo>
                <a:lnTo>
                  <a:pt x="2557384" y="1468345"/>
                </a:lnTo>
                <a:lnTo>
                  <a:pt x="2577136" y="1426775"/>
                </a:lnTo>
                <a:lnTo>
                  <a:pt x="2589543" y="1381580"/>
                </a:lnTo>
                <a:lnTo>
                  <a:pt x="2593848" y="1333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29428" y="2510027"/>
            <a:ext cx="2603500" cy="1610360"/>
          </a:xfrm>
          <a:custGeom>
            <a:avLst/>
            <a:gdLst/>
            <a:ahLst/>
            <a:cxnLst/>
            <a:rect l="l" t="t" r="r" b="b"/>
            <a:pathLst>
              <a:path w="2603500" h="1610360">
                <a:moveTo>
                  <a:pt x="2602992" y="1352550"/>
                </a:moveTo>
                <a:lnTo>
                  <a:pt x="2602992" y="257556"/>
                </a:lnTo>
                <a:lnTo>
                  <a:pt x="2601468" y="243840"/>
                </a:lnTo>
                <a:lnTo>
                  <a:pt x="2592460" y="195877"/>
                </a:lnTo>
                <a:lnTo>
                  <a:pt x="2575000" y="151093"/>
                </a:lnTo>
                <a:lnTo>
                  <a:pt x="2550028" y="110409"/>
                </a:lnTo>
                <a:lnTo>
                  <a:pt x="2518486" y="74747"/>
                </a:lnTo>
                <a:lnTo>
                  <a:pt x="2481314" y="45029"/>
                </a:lnTo>
                <a:lnTo>
                  <a:pt x="2439454" y="22178"/>
                </a:lnTo>
                <a:lnTo>
                  <a:pt x="2393848" y="7115"/>
                </a:lnTo>
                <a:lnTo>
                  <a:pt x="2345436" y="762"/>
                </a:lnTo>
                <a:lnTo>
                  <a:pt x="2331720" y="0"/>
                </a:lnTo>
                <a:lnTo>
                  <a:pt x="271272" y="0"/>
                </a:lnTo>
                <a:lnTo>
                  <a:pt x="222085" y="4496"/>
                </a:lnTo>
                <a:lnTo>
                  <a:pt x="175667" y="17384"/>
                </a:lnTo>
                <a:lnTo>
                  <a:pt x="132871" y="37936"/>
                </a:lnTo>
                <a:lnTo>
                  <a:pt x="94549" y="65422"/>
                </a:lnTo>
                <a:lnTo>
                  <a:pt x="61554" y="99113"/>
                </a:lnTo>
                <a:lnTo>
                  <a:pt x="34737" y="138279"/>
                </a:lnTo>
                <a:lnTo>
                  <a:pt x="14950" y="182193"/>
                </a:lnTo>
                <a:lnTo>
                  <a:pt x="3047" y="230124"/>
                </a:lnTo>
                <a:lnTo>
                  <a:pt x="0" y="257556"/>
                </a:lnTo>
                <a:lnTo>
                  <a:pt x="0" y="1352550"/>
                </a:lnTo>
                <a:lnTo>
                  <a:pt x="762" y="1366266"/>
                </a:lnTo>
                <a:lnTo>
                  <a:pt x="5334" y="1392936"/>
                </a:lnTo>
                <a:lnTo>
                  <a:pt x="9144" y="1406199"/>
                </a:lnTo>
                <a:lnTo>
                  <a:pt x="9144" y="272034"/>
                </a:lnTo>
                <a:lnTo>
                  <a:pt x="10667" y="244602"/>
                </a:lnTo>
                <a:lnTo>
                  <a:pt x="26089" y="179090"/>
                </a:lnTo>
                <a:lnTo>
                  <a:pt x="43705" y="141798"/>
                </a:lnTo>
                <a:lnTo>
                  <a:pt x="66900" y="107712"/>
                </a:lnTo>
                <a:lnTo>
                  <a:pt x="95249" y="77724"/>
                </a:lnTo>
                <a:lnTo>
                  <a:pt x="149903" y="39484"/>
                </a:lnTo>
                <a:lnTo>
                  <a:pt x="188623" y="23040"/>
                </a:lnTo>
                <a:lnTo>
                  <a:pt x="229425" y="12983"/>
                </a:lnTo>
                <a:lnTo>
                  <a:pt x="271272" y="9906"/>
                </a:lnTo>
                <a:lnTo>
                  <a:pt x="2345436" y="9906"/>
                </a:lnTo>
                <a:lnTo>
                  <a:pt x="2358390" y="11430"/>
                </a:lnTo>
                <a:lnTo>
                  <a:pt x="2404964" y="20281"/>
                </a:lnTo>
                <a:lnTo>
                  <a:pt x="2448244" y="37102"/>
                </a:lnTo>
                <a:lnTo>
                  <a:pt x="2487416" y="61053"/>
                </a:lnTo>
                <a:lnTo>
                  <a:pt x="2521662" y="91292"/>
                </a:lnTo>
                <a:lnTo>
                  <a:pt x="2550168" y="126979"/>
                </a:lnTo>
                <a:lnTo>
                  <a:pt x="2572118" y="167272"/>
                </a:lnTo>
                <a:lnTo>
                  <a:pt x="2586696" y="211332"/>
                </a:lnTo>
                <a:lnTo>
                  <a:pt x="2593086" y="258318"/>
                </a:lnTo>
                <a:lnTo>
                  <a:pt x="2593848" y="272034"/>
                </a:lnTo>
                <a:lnTo>
                  <a:pt x="2593848" y="1407162"/>
                </a:lnTo>
                <a:lnTo>
                  <a:pt x="2595722" y="1401561"/>
                </a:lnTo>
                <a:lnTo>
                  <a:pt x="2602992" y="1352550"/>
                </a:lnTo>
                <a:close/>
              </a:path>
              <a:path w="2603500" h="1610360">
                <a:moveTo>
                  <a:pt x="2593848" y="1407162"/>
                </a:moveTo>
                <a:lnTo>
                  <a:pt x="2593848" y="1338072"/>
                </a:lnTo>
                <a:lnTo>
                  <a:pt x="2592324" y="1365504"/>
                </a:lnTo>
                <a:lnTo>
                  <a:pt x="2583079" y="1412284"/>
                </a:lnTo>
                <a:lnTo>
                  <a:pt x="2566161" y="1455474"/>
                </a:lnTo>
                <a:lnTo>
                  <a:pt x="2542318" y="1494377"/>
                </a:lnTo>
                <a:lnTo>
                  <a:pt x="2512299" y="1528295"/>
                </a:lnTo>
                <a:lnTo>
                  <a:pt x="2476853" y="1556533"/>
                </a:lnTo>
                <a:lnTo>
                  <a:pt x="2436727" y="1578394"/>
                </a:lnTo>
                <a:lnTo>
                  <a:pt x="2392672" y="1593182"/>
                </a:lnTo>
                <a:lnTo>
                  <a:pt x="2345436" y="1600200"/>
                </a:lnTo>
                <a:lnTo>
                  <a:pt x="271272" y="1600200"/>
                </a:lnTo>
                <a:lnTo>
                  <a:pt x="223853" y="1596012"/>
                </a:lnTo>
                <a:lnTo>
                  <a:pt x="179089" y="1583640"/>
                </a:lnTo>
                <a:lnTo>
                  <a:pt x="137801" y="1563815"/>
                </a:lnTo>
                <a:lnTo>
                  <a:pt x="100807" y="1537268"/>
                </a:lnTo>
                <a:lnTo>
                  <a:pt x="68930" y="1504728"/>
                </a:lnTo>
                <a:lnTo>
                  <a:pt x="42988" y="1466926"/>
                </a:lnTo>
                <a:lnTo>
                  <a:pt x="23802" y="1424592"/>
                </a:lnTo>
                <a:lnTo>
                  <a:pt x="12192" y="1378458"/>
                </a:lnTo>
                <a:lnTo>
                  <a:pt x="9144" y="1338072"/>
                </a:lnTo>
                <a:lnTo>
                  <a:pt x="9144" y="1406199"/>
                </a:lnTo>
                <a:lnTo>
                  <a:pt x="35204" y="1472731"/>
                </a:lnTo>
                <a:lnTo>
                  <a:pt x="59151" y="1508291"/>
                </a:lnTo>
                <a:lnTo>
                  <a:pt x="88392" y="1539240"/>
                </a:lnTo>
                <a:lnTo>
                  <a:pt x="145690" y="1579398"/>
                </a:lnTo>
                <a:lnTo>
                  <a:pt x="185685" y="1596247"/>
                </a:lnTo>
                <a:lnTo>
                  <a:pt x="227896" y="1606499"/>
                </a:lnTo>
                <a:lnTo>
                  <a:pt x="271272" y="1610106"/>
                </a:lnTo>
                <a:lnTo>
                  <a:pt x="2331720" y="1610106"/>
                </a:lnTo>
                <a:lnTo>
                  <a:pt x="2345436" y="1609344"/>
                </a:lnTo>
                <a:lnTo>
                  <a:pt x="2359914" y="1608582"/>
                </a:lnTo>
                <a:lnTo>
                  <a:pt x="2408484" y="1598895"/>
                </a:lnTo>
                <a:lnTo>
                  <a:pt x="2453267" y="1581316"/>
                </a:lnTo>
                <a:lnTo>
                  <a:pt x="2493559" y="1556601"/>
                </a:lnTo>
                <a:lnTo>
                  <a:pt x="2528654" y="1525509"/>
                </a:lnTo>
                <a:lnTo>
                  <a:pt x="2557849" y="1488800"/>
                </a:lnTo>
                <a:lnTo>
                  <a:pt x="2580439" y="1447231"/>
                </a:lnTo>
                <a:lnTo>
                  <a:pt x="2593848" y="14071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88050" y="2940558"/>
            <a:ext cx="1283335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 marR="5080" indent="-36830">
              <a:lnSpc>
                <a:spcPct val="100000"/>
              </a:lnSpc>
            </a:pPr>
            <a:r>
              <a:rPr sz="2400" spc="-95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rainable classifier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28800" y="3200400"/>
            <a:ext cx="304800" cy="26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4227" y="3188970"/>
            <a:ext cx="316230" cy="278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4227" y="3188970"/>
            <a:ext cx="316230" cy="290830"/>
          </a:xfrm>
          <a:custGeom>
            <a:avLst/>
            <a:gdLst/>
            <a:ahLst/>
            <a:cxnLst/>
            <a:rect l="l" t="t" r="r" b="b"/>
            <a:pathLst>
              <a:path w="316230" h="290829">
                <a:moveTo>
                  <a:pt x="176022" y="73913"/>
                </a:moveTo>
                <a:lnTo>
                  <a:pt x="0" y="73913"/>
                </a:lnTo>
                <a:lnTo>
                  <a:pt x="0" y="216407"/>
                </a:lnTo>
                <a:lnTo>
                  <a:pt x="4572" y="216407"/>
                </a:lnTo>
                <a:lnTo>
                  <a:pt x="4572" y="83057"/>
                </a:lnTo>
                <a:lnTo>
                  <a:pt x="9906" y="78485"/>
                </a:lnTo>
                <a:lnTo>
                  <a:pt x="9905" y="83057"/>
                </a:lnTo>
                <a:lnTo>
                  <a:pt x="171450" y="83057"/>
                </a:lnTo>
                <a:lnTo>
                  <a:pt x="171450" y="78485"/>
                </a:lnTo>
                <a:lnTo>
                  <a:pt x="176022" y="73913"/>
                </a:lnTo>
                <a:close/>
              </a:path>
              <a:path w="316230" h="290829">
                <a:moveTo>
                  <a:pt x="9905" y="83057"/>
                </a:moveTo>
                <a:lnTo>
                  <a:pt x="9906" y="78485"/>
                </a:lnTo>
                <a:lnTo>
                  <a:pt x="4572" y="83057"/>
                </a:lnTo>
                <a:lnTo>
                  <a:pt x="9905" y="83057"/>
                </a:lnTo>
                <a:close/>
              </a:path>
              <a:path w="316230" h="290829">
                <a:moveTo>
                  <a:pt x="9906" y="207263"/>
                </a:moveTo>
                <a:lnTo>
                  <a:pt x="9905" y="83057"/>
                </a:lnTo>
                <a:lnTo>
                  <a:pt x="4572" y="83057"/>
                </a:lnTo>
                <a:lnTo>
                  <a:pt x="4572" y="207263"/>
                </a:lnTo>
                <a:lnTo>
                  <a:pt x="9906" y="207263"/>
                </a:lnTo>
                <a:close/>
              </a:path>
              <a:path w="316230" h="290829">
                <a:moveTo>
                  <a:pt x="181356" y="266699"/>
                </a:moveTo>
                <a:lnTo>
                  <a:pt x="181356" y="207263"/>
                </a:lnTo>
                <a:lnTo>
                  <a:pt x="4572" y="207263"/>
                </a:lnTo>
                <a:lnTo>
                  <a:pt x="9906" y="211835"/>
                </a:lnTo>
                <a:lnTo>
                  <a:pt x="9906" y="216407"/>
                </a:lnTo>
                <a:lnTo>
                  <a:pt x="171450" y="216407"/>
                </a:lnTo>
                <a:lnTo>
                  <a:pt x="171450" y="211835"/>
                </a:lnTo>
                <a:lnTo>
                  <a:pt x="176022" y="216407"/>
                </a:lnTo>
                <a:lnTo>
                  <a:pt x="176022" y="272033"/>
                </a:lnTo>
                <a:lnTo>
                  <a:pt x="181356" y="266699"/>
                </a:lnTo>
                <a:close/>
              </a:path>
              <a:path w="316230" h="290829">
                <a:moveTo>
                  <a:pt x="9906" y="216407"/>
                </a:moveTo>
                <a:lnTo>
                  <a:pt x="9906" y="211835"/>
                </a:lnTo>
                <a:lnTo>
                  <a:pt x="4572" y="207263"/>
                </a:lnTo>
                <a:lnTo>
                  <a:pt x="4572" y="216407"/>
                </a:lnTo>
                <a:lnTo>
                  <a:pt x="9906" y="216407"/>
                </a:lnTo>
                <a:close/>
              </a:path>
              <a:path w="316230" h="290829">
                <a:moveTo>
                  <a:pt x="316230" y="144779"/>
                </a:moveTo>
                <a:lnTo>
                  <a:pt x="171450" y="0"/>
                </a:lnTo>
                <a:lnTo>
                  <a:pt x="171450" y="73913"/>
                </a:lnTo>
                <a:lnTo>
                  <a:pt x="172974" y="73913"/>
                </a:lnTo>
                <a:lnTo>
                  <a:pt x="172974" y="15239"/>
                </a:lnTo>
                <a:lnTo>
                  <a:pt x="181356" y="11429"/>
                </a:lnTo>
                <a:lnTo>
                  <a:pt x="181356" y="23621"/>
                </a:lnTo>
                <a:lnTo>
                  <a:pt x="302895" y="145160"/>
                </a:lnTo>
                <a:lnTo>
                  <a:pt x="306324" y="141731"/>
                </a:lnTo>
                <a:lnTo>
                  <a:pt x="306324" y="154738"/>
                </a:lnTo>
                <a:lnTo>
                  <a:pt x="316230" y="144779"/>
                </a:lnTo>
                <a:close/>
              </a:path>
              <a:path w="316230" h="290829">
                <a:moveTo>
                  <a:pt x="176022" y="83057"/>
                </a:moveTo>
                <a:lnTo>
                  <a:pt x="176022" y="73913"/>
                </a:lnTo>
                <a:lnTo>
                  <a:pt x="171450" y="78485"/>
                </a:lnTo>
                <a:lnTo>
                  <a:pt x="171450" y="83057"/>
                </a:lnTo>
                <a:lnTo>
                  <a:pt x="176022" y="83057"/>
                </a:lnTo>
                <a:close/>
              </a:path>
              <a:path w="316230" h="290829">
                <a:moveTo>
                  <a:pt x="176022" y="216407"/>
                </a:moveTo>
                <a:lnTo>
                  <a:pt x="171450" y="211835"/>
                </a:lnTo>
                <a:lnTo>
                  <a:pt x="171450" y="216407"/>
                </a:lnTo>
                <a:lnTo>
                  <a:pt x="176022" y="216407"/>
                </a:lnTo>
                <a:close/>
              </a:path>
              <a:path w="316230" h="290829">
                <a:moveTo>
                  <a:pt x="176022" y="272033"/>
                </a:moveTo>
                <a:lnTo>
                  <a:pt x="176022" y="216407"/>
                </a:lnTo>
                <a:lnTo>
                  <a:pt x="171450" y="216407"/>
                </a:lnTo>
                <a:lnTo>
                  <a:pt x="171450" y="290321"/>
                </a:lnTo>
                <a:lnTo>
                  <a:pt x="172974" y="288789"/>
                </a:lnTo>
                <a:lnTo>
                  <a:pt x="172974" y="275081"/>
                </a:lnTo>
                <a:lnTo>
                  <a:pt x="176022" y="272033"/>
                </a:lnTo>
                <a:close/>
              </a:path>
              <a:path w="316230" h="290829">
                <a:moveTo>
                  <a:pt x="181356" y="23621"/>
                </a:moveTo>
                <a:lnTo>
                  <a:pt x="181356" y="11429"/>
                </a:lnTo>
                <a:lnTo>
                  <a:pt x="172974" y="15239"/>
                </a:lnTo>
                <a:lnTo>
                  <a:pt x="181356" y="23621"/>
                </a:lnTo>
                <a:close/>
              </a:path>
              <a:path w="316230" h="290829">
                <a:moveTo>
                  <a:pt x="181356" y="83057"/>
                </a:moveTo>
                <a:lnTo>
                  <a:pt x="181356" y="23621"/>
                </a:lnTo>
                <a:lnTo>
                  <a:pt x="172974" y="15239"/>
                </a:lnTo>
                <a:lnTo>
                  <a:pt x="172974" y="73913"/>
                </a:lnTo>
                <a:lnTo>
                  <a:pt x="176022" y="73913"/>
                </a:lnTo>
                <a:lnTo>
                  <a:pt x="176022" y="83057"/>
                </a:lnTo>
                <a:lnTo>
                  <a:pt x="181356" y="83057"/>
                </a:lnTo>
                <a:close/>
              </a:path>
              <a:path w="316230" h="290829">
                <a:moveTo>
                  <a:pt x="306324" y="154738"/>
                </a:moveTo>
                <a:lnTo>
                  <a:pt x="306324" y="148589"/>
                </a:lnTo>
                <a:lnTo>
                  <a:pt x="302895" y="145160"/>
                </a:lnTo>
                <a:lnTo>
                  <a:pt x="172974" y="275081"/>
                </a:lnTo>
                <a:lnTo>
                  <a:pt x="181356" y="278129"/>
                </a:lnTo>
                <a:lnTo>
                  <a:pt x="181356" y="280363"/>
                </a:lnTo>
                <a:lnTo>
                  <a:pt x="306324" y="154738"/>
                </a:lnTo>
                <a:close/>
              </a:path>
              <a:path w="316230" h="290829">
                <a:moveTo>
                  <a:pt x="181356" y="280363"/>
                </a:moveTo>
                <a:lnTo>
                  <a:pt x="181356" y="278129"/>
                </a:lnTo>
                <a:lnTo>
                  <a:pt x="172974" y="275081"/>
                </a:lnTo>
                <a:lnTo>
                  <a:pt x="172974" y="288789"/>
                </a:lnTo>
                <a:lnTo>
                  <a:pt x="181356" y="280363"/>
                </a:lnTo>
                <a:close/>
              </a:path>
              <a:path w="316230" h="290829">
                <a:moveTo>
                  <a:pt x="306324" y="148589"/>
                </a:moveTo>
                <a:lnTo>
                  <a:pt x="306324" y="141731"/>
                </a:lnTo>
                <a:lnTo>
                  <a:pt x="302895" y="145160"/>
                </a:lnTo>
                <a:lnTo>
                  <a:pt x="306324" y="148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01000" y="3200400"/>
            <a:ext cx="381000" cy="228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96428" y="3188970"/>
            <a:ext cx="392429" cy="240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96428" y="3188970"/>
            <a:ext cx="392430" cy="252729"/>
          </a:xfrm>
          <a:custGeom>
            <a:avLst/>
            <a:gdLst/>
            <a:ahLst/>
            <a:cxnLst/>
            <a:rect l="l" t="t" r="r" b="b"/>
            <a:pathLst>
              <a:path w="392429" h="252729">
                <a:moveTo>
                  <a:pt x="271272" y="64008"/>
                </a:moveTo>
                <a:lnTo>
                  <a:pt x="0" y="64008"/>
                </a:lnTo>
                <a:lnTo>
                  <a:pt x="0" y="188214"/>
                </a:lnTo>
                <a:lnTo>
                  <a:pt x="4572" y="188214"/>
                </a:lnTo>
                <a:lnTo>
                  <a:pt x="4572" y="73914"/>
                </a:lnTo>
                <a:lnTo>
                  <a:pt x="9144" y="68580"/>
                </a:lnTo>
                <a:lnTo>
                  <a:pt x="9143" y="73914"/>
                </a:lnTo>
                <a:lnTo>
                  <a:pt x="266700" y="73914"/>
                </a:lnTo>
                <a:lnTo>
                  <a:pt x="266700" y="68580"/>
                </a:lnTo>
                <a:lnTo>
                  <a:pt x="271272" y="64008"/>
                </a:lnTo>
                <a:close/>
              </a:path>
              <a:path w="392429" h="252729">
                <a:moveTo>
                  <a:pt x="9143" y="73914"/>
                </a:moveTo>
                <a:lnTo>
                  <a:pt x="9144" y="68580"/>
                </a:lnTo>
                <a:lnTo>
                  <a:pt x="4572" y="73914"/>
                </a:lnTo>
                <a:lnTo>
                  <a:pt x="9143" y="73914"/>
                </a:lnTo>
                <a:close/>
              </a:path>
              <a:path w="392429" h="252729">
                <a:moveTo>
                  <a:pt x="9143" y="178308"/>
                </a:moveTo>
                <a:lnTo>
                  <a:pt x="9143" y="73914"/>
                </a:lnTo>
                <a:lnTo>
                  <a:pt x="4572" y="73914"/>
                </a:lnTo>
                <a:lnTo>
                  <a:pt x="4572" y="178308"/>
                </a:lnTo>
                <a:lnTo>
                  <a:pt x="9143" y="178308"/>
                </a:lnTo>
                <a:close/>
              </a:path>
              <a:path w="392429" h="252729">
                <a:moveTo>
                  <a:pt x="275844" y="228600"/>
                </a:moveTo>
                <a:lnTo>
                  <a:pt x="275844" y="178308"/>
                </a:lnTo>
                <a:lnTo>
                  <a:pt x="4572" y="178308"/>
                </a:lnTo>
                <a:lnTo>
                  <a:pt x="9144" y="182880"/>
                </a:lnTo>
                <a:lnTo>
                  <a:pt x="9143" y="188214"/>
                </a:lnTo>
                <a:lnTo>
                  <a:pt x="266700" y="188214"/>
                </a:lnTo>
                <a:lnTo>
                  <a:pt x="266700" y="182880"/>
                </a:lnTo>
                <a:lnTo>
                  <a:pt x="271272" y="188214"/>
                </a:lnTo>
                <a:lnTo>
                  <a:pt x="271272" y="233172"/>
                </a:lnTo>
                <a:lnTo>
                  <a:pt x="275844" y="228600"/>
                </a:lnTo>
                <a:close/>
              </a:path>
              <a:path w="392429" h="252729">
                <a:moveTo>
                  <a:pt x="9143" y="188214"/>
                </a:moveTo>
                <a:lnTo>
                  <a:pt x="9144" y="182880"/>
                </a:lnTo>
                <a:lnTo>
                  <a:pt x="4572" y="178308"/>
                </a:lnTo>
                <a:lnTo>
                  <a:pt x="4572" y="188214"/>
                </a:lnTo>
                <a:lnTo>
                  <a:pt x="9143" y="188214"/>
                </a:lnTo>
                <a:close/>
              </a:path>
              <a:path w="392429" h="252729">
                <a:moveTo>
                  <a:pt x="392430" y="125730"/>
                </a:moveTo>
                <a:lnTo>
                  <a:pt x="266700" y="0"/>
                </a:lnTo>
                <a:lnTo>
                  <a:pt x="266700" y="64008"/>
                </a:lnTo>
                <a:lnTo>
                  <a:pt x="267462" y="64008"/>
                </a:lnTo>
                <a:lnTo>
                  <a:pt x="267462" y="15240"/>
                </a:lnTo>
                <a:lnTo>
                  <a:pt x="275844" y="11430"/>
                </a:lnTo>
                <a:lnTo>
                  <a:pt x="275844" y="23622"/>
                </a:lnTo>
                <a:lnTo>
                  <a:pt x="378333" y="126111"/>
                </a:lnTo>
                <a:lnTo>
                  <a:pt x="381762" y="122682"/>
                </a:lnTo>
                <a:lnTo>
                  <a:pt x="381762" y="136462"/>
                </a:lnTo>
                <a:lnTo>
                  <a:pt x="392430" y="125730"/>
                </a:lnTo>
                <a:close/>
              </a:path>
              <a:path w="392429" h="252729">
                <a:moveTo>
                  <a:pt x="271272" y="73914"/>
                </a:moveTo>
                <a:lnTo>
                  <a:pt x="271272" y="64008"/>
                </a:lnTo>
                <a:lnTo>
                  <a:pt x="266700" y="68580"/>
                </a:lnTo>
                <a:lnTo>
                  <a:pt x="266700" y="73914"/>
                </a:lnTo>
                <a:lnTo>
                  <a:pt x="271272" y="73914"/>
                </a:lnTo>
                <a:close/>
              </a:path>
              <a:path w="392429" h="252729">
                <a:moveTo>
                  <a:pt x="271272" y="188214"/>
                </a:moveTo>
                <a:lnTo>
                  <a:pt x="266700" y="182880"/>
                </a:lnTo>
                <a:lnTo>
                  <a:pt x="266700" y="188214"/>
                </a:lnTo>
                <a:lnTo>
                  <a:pt x="271272" y="188214"/>
                </a:lnTo>
                <a:close/>
              </a:path>
              <a:path w="392429" h="252729">
                <a:moveTo>
                  <a:pt x="271272" y="233172"/>
                </a:moveTo>
                <a:lnTo>
                  <a:pt x="271272" y="188214"/>
                </a:lnTo>
                <a:lnTo>
                  <a:pt x="266700" y="188214"/>
                </a:lnTo>
                <a:lnTo>
                  <a:pt x="266700" y="252222"/>
                </a:lnTo>
                <a:lnTo>
                  <a:pt x="267462" y="251455"/>
                </a:lnTo>
                <a:lnTo>
                  <a:pt x="267462" y="236982"/>
                </a:lnTo>
                <a:lnTo>
                  <a:pt x="271272" y="233172"/>
                </a:lnTo>
                <a:close/>
              </a:path>
              <a:path w="392429" h="252729">
                <a:moveTo>
                  <a:pt x="275844" y="23622"/>
                </a:moveTo>
                <a:lnTo>
                  <a:pt x="275844" y="11430"/>
                </a:lnTo>
                <a:lnTo>
                  <a:pt x="267462" y="15240"/>
                </a:lnTo>
                <a:lnTo>
                  <a:pt x="275844" y="23622"/>
                </a:lnTo>
                <a:close/>
              </a:path>
              <a:path w="392429" h="252729">
                <a:moveTo>
                  <a:pt x="275844" y="73914"/>
                </a:moveTo>
                <a:lnTo>
                  <a:pt x="275844" y="23622"/>
                </a:lnTo>
                <a:lnTo>
                  <a:pt x="267462" y="15240"/>
                </a:lnTo>
                <a:lnTo>
                  <a:pt x="267462" y="64008"/>
                </a:lnTo>
                <a:lnTo>
                  <a:pt x="271272" y="64008"/>
                </a:lnTo>
                <a:lnTo>
                  <a:pt x="271272" y="73914"/>
                </a:lnTo>
                <a:lnTo>
                  <a:pt x="275844" y="73914"/>
                </a:lnTo>
                <a:close/>
              </a:path>
              <a:path w="392429" h="252729">
                <a:moveTo>
                  <a:pt x="381762" y="136462"/>
                </a:moveTo>
                <a:lnTo>
                  <a:pt x="381762" y="129540"/>
                </a:lnTo>
                <a:lnTo>
                  <a:pt x="378333" y="126111"/>
                </a:lnTo>
                <a:lnTo>
                  <a:pt x="267462" y="236982"/>
                </a:lnTo>
                <a:lnTo>
                  <a:pt x="275844" y="240030"/>
                </a:lnTo>
                <a:lnTo>
                  <a:pt x="275844" y="243022"/>
                </a:lnTo>
                <a:lnTo>
                  <a:pt x="381762" y="136462"/>
                </a:lnTo>
                <a:close/>
              </a:path>
              <a:path w="392429" h="252729">
                <a:moveTo>
                  <a:pt x="275844" y="243022"/>
                </a:moveTo>
                <a:lnTo>
                  <a:pt x="275844" y="240030"/>
                </a:lnTo>
                <a:lnTo>
                  <a:pt x="267462" y="236982"/>
                </a:lnTo>
                <a:lnTo>
                  <a:pt x="267462" y="251455"/>
                </a:lnTo>
                <a:lnTo>
                  <a:pt x="275844" y="243022"/>
                </a:lnTo>
                <a:close/>
              </a:path>
              <a:path w="392429" h="252729">
                <a:moveTo>
                  <a:pt x="381762" y="129540"/>
                </a:moveTo>
                <a:lnTo>
                  <a:pt x="381762" y="122682"/>
                </a:lnTo>
                <a:lnTo>
                  <a:pt x="378333" y="126111"/>
                </a:lnTo>
                <a:lnTo>
                  <a:pt x="381762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50062" y="2780538"/>
            <a:ext cx="956310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marR="5080" indent="-59055" algn="just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Image/ </a:t>
            </a:r>
            <a:r>
              <a:rPr sz="2400" spc="-4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deo </a:t>
            </a:r>
            <a:r>
              <a:rPr sz="2400" dirty="0">
                <a:latin typeface="Arial"/>
                <a:cs typeface="Arial"/>
              </a:rPr>
              <a:t>Pixels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8340" y="4835397"/>
            <a:ext cx="8653145" cy="1081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eature</a:t>
            </a:r>
            <a:r>
              <a:rPr sz="3200" spc="-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 ar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no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learned</a:t>
            </a:r>
            <a:endParaRPr sz="3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</a:tabLst>
            </a:pPr>
            <a:r>
              <a:rPr sz="3200" spc="-12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rainabl</a:t>
            </a:r>
            <a:r>
              <a:rPr sz="3200" spc="-5" dirty="0">
                <a:latin typeface="Arial"/>
                <a:cs typeface="Arial"/>
              </a:rPr>
              <a:t>e </a:t>
            </a:r>
            <a:r>
              <a:rPr sz="3200" spc="-10" dirty="0">
                <a:latin typeface="Arial"/>
                <a:cs typeface="Arial"/>
              </a:rPr>
              <a:t>classifie</a:t>
            </a:r>
            <a:r>
              <a:rPr sz="3200" spc="-5" dirty="0">
                <a:latin typeface="Arial"/>
                <a:cs typeface="Arial"/>
              </a:rPr>
              <a:t>r </a:t>
            </a:r>
            <a:r>
              <a:rPr sz="3200" spc="-10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ofte</a:t>
            </a:r>
            <a:r>
              <a:rPr sz="3200" spc="-5" dirty="0">
                <a:latin typeface="Arial"/>
                <a:cs typeface="Arial"/>
              </a:rPr>
              <a:t>n </a:t>
            </a:r>
            <a:r>
              <a:rPr sz="3200" spc="-10" dirty="0">
                <a:latin typeface="Arial"/>
                <a:cs typeface="Arial"/>
              </a:rPr>
              <a:t>generi</a:t>
            </a:r>
            <a:r>
              <a:rPr sz="3200" spc="-5" dirty="0">
                <a:latin typeface="Arial"/>
                <a:cs typeface="Arial"/>
              </a:rPr>
              <a:t>c </a:t>
            </a:r>
            <a:r>
              <a:rPr sz="3200" spc="-10" dirty="0">
                <a:latin typeface="Arial"/>
                <a:cs typeface="Arial"/>
              </a:rPr>
              <a:t>(e.g</a:t>
            </a:r>
            <a:r>
              <a:rPr sz="3200" spc="-5" dirty="0">
                <a:latin typeface="Arial"/>
                <a:cs typeface="Arial"/>
              </a:rPr>
              <a:t>. </a:t>
            </a:r>
            <a:r>
              <a:rPr sz="3200" spc="-10" dirty="0">
                <a:latin typeface="Arial"/>
                <a:cs typeface="Arial"/>
              </a:rPr>
              <a:t>SVM)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59216" y="2932938"/>
            <a:ext cx="906144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marR="5080" indent="-5905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Object Class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76800" y="3200400"/>
            <a:ext cx="381000" cy="228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72228" y="3188970"/>
            <a:ext cx="392429" cy="2400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72228" y="3188970"/>
            <a:ext cx="392430" cy="252729"/>
          </a:xfrm>
          <a:custGeom>
            <a:avLst/>
            <a:gdLst/>
            <a:ahLst/>
            <a:cxnLst/>
            <a:rect l="l" t="t" r="r" b="b"/>
            <a:pathLst>
              <a:path w="392429" h="252729">
                <a:moveTo>
                  <a:pt x="271272" y="64008"/>
                </a:moveTo>
                <a:lnTo>
                  <a:pt x="0" y="64008"/>
                </a:lnTo>
                <a:lnTo>
                  <a:pt x="0" y="188214"/>
                </a:lnTo>
                <a:lnTo>
                  <a:pt x="4572" y="188214"/>
                </a:lnTo>
                <a:lnTo>
                  <a:pt x="4572" y="73914"/>
                </a:lnTo>
                <a:lnTo>
                  <a:pt x="9906" y="68580"/>
                </a:lnTo>
                <a:lnTo>
                  <a:pt x="9906" y="73914"/>
                </a:lnTo>
                <a:lnTo>
                  <a:pt x="266700" y="73914"/>
                </a:lnTo>
                <a:lnTo>
                  <a:pt x="266700" y="68580"/>
                </a:lnTo>
                <a:lnTo>
                  <a:pt x="271272" y="64008"/>
                </a:lnTo>
                <a:close/>
              </a:path>
              <a:path w="392429" h="252729">
                <a:moveTo>
                  <a:pt x="9906" y="73914"/>
                </a:moveTo>
                <a:lnTo>
                  <a:pt x="9906" y="68580"/>
                </a:lnTo>
                <a:lnTo>
                  <a:pt x="4572" y="73914"/>
                </a:lnTo>
                <a:lnTo>
                  <a:pt x="9906" y="73914"/>
                </a:lnTo>
                <a:close/>
              </a:path>
              <a:path w="392429" h="252729">
                <a:moveTo>
                  <a:pt x="9906" y="178308"/>
                </a:moveTo>
                <a:lnTo>
                  <a:pt x="9906" y="73914"/>
                </a:lnTo>
                <a:lnTo>
                  <a:pt x="4572" y="73914"/>
                </a:lnTo>
                <a:lnTo>
                  <a:pt x="4572" y="178308"/>
                </a:lnTo>
                <a:lnTo>
                  <a:pt x="9906" y="178308"/>
                </a:lnTo>
                <a:close/>
              </a:path>
              <a:path w="392429" h="252729">
                <a:moveTo>
                  <a:pt x="276606" y="228600"/>
                </a:moveTo>
                <a:lnTo>
                  <a:pt x="276606" y="178308"/>
                </a:lnTo>
                <a:lnTo>
                  <a:pt x="4572" y="178308"/>
                </a:lnTo>
                <a:lnTo>
                  <a:pt x="9906" y="182880"/>
                </a:lnTo>
                <a:lnTo>
                  <a:pt x="9906" y="188214"/>
                </a:lnTo>
                <a:lnTo>
                  <a:pt x="266700" y="188214"/>
                </a:lnTo>
                <a:lnTo>
                  <a:pt x="266700" y="182880"/>
                </a:lnTo>
                <a:lnTo>
                  <a:pt x="271272" y="188214"/>
                </a:lnTo>
                <a:lnTo>
                  <a:pt x="271272" y="233934"/>
                </a:lnTo>
                <a:lnTo>
                  <a:pt x="276606" y="228600"/>
                </a:lnTo>
                <a:close/>
              </a:path>
              <a:path w="392429" h="252729">
                <a:moveTo>
                  <a:pt x="9906" y="188214"/>
                </a:moveTo>
                <a:lnTo>
                  <a:pt x="9906" y="182880"/>
                </a:lnTo>
                <a:lnTo>
                  <a:pt x="4572" y="178308"/>
                </a:lnTo>
                <a:lnTo>
                  <a:pt x="4572" y="188214"/>
                </a:lnTo>
                <a:lnTo>
                  <a:pt x="9906" y="188214"/>
                </a:lnTo>
                <a:close/>
              </a:path>
              <a:path w="392429" h="252729">
                <a:moveTo>
                  <a:pt x="392430" y="125730"/>
                </a:moveTo>
                <a:lnTo>
                  <a:pt x="266700" y="0"/>
                </a:lnTo>
                <a:lnTo>
                  <a:pt x="266700" y="64008"/>
                </a:lnTo>
                <a:lnTo>
                  <a:pt x="268224" y="64008"/>
                </a:lnTo>
                <a:lnTo>
                  <a:pt x="268224" y="15240"/>
                </a:lnTo>
                <a:lnTo>
                  <a:pt x="276606" y="11430"/>
                </a:lnTo>
                <a:lnTo>
                  <a:pt x="276606" y="23622"/>
                </a:lnTo>
                <a:lnTo>
                  <a:pt x="379095" y="126111"/>
                </a:lnTo>
                <a:lnTo>
                  <a:pt x="382524" y="122682"/>
                </a:lnTo>
                <a:lnTo>
                  <a:pt x="382524" y="135696"/>
                </a:lnTo>
                <a:lnTo>
                  <a:pt x="392430" y="125730"/>
                </a:lnTo>
                <a:close/>
              </a:path>
              <a:path w="392429" h="252729">
                <a:moveTo>
                  <a:pt x="271272" y="73914"/>
                </a:moveTo>
                <a:lnTo>
                  <a:pt x="271272" y="64008"/>
                </a:lnTo>
                <a:lnTo>
                  <a:pt x="266700" y="68580"/>
                </a:lnTo>
                <a:lnTo>
                  <a:pt x="266700" y="73914"/>
                </a:lnTo>
                <a:lnTo>
                  <a:pt x="271272" y="73914"/>
                </a:lnTo>
                <a:close/>
              </a:path>
              <a:path w="392429" h="252729">
                <a:moveTo>
                  <a:pt x="271272" y="188214"/>
                </a:moveTo>
                <a:lnTo>
                  <a:pt x="266700" y="182880"/>
                </a:lnTo>
                <a:lnTo>
                  <a:pt x="266700" y="188214"/>
                </a:lnTo>
                <a:lnTo>
                  <a:pt x="271272" y="188214"/>
                </a:lnTo>
                <a:close/>
              </a:path>
              <a:path w="392429" h="252729">
                <a:moveTo>
                  <a:pt x="271272" y="233934"/>
                </a:moveTo>
                <a:lnTo>
                  <a:pt x="271272" y="188214"/>
                </a:lnTo>
                <a:lnTo>
                  <a:pt x="266700" y="188214"/>
                </a:lnTo>
                <a:lnTo>
                  <a:pt x="266700" y="252222"/>
                </a:lnTo>
                <a:lnTo>
                  <a:pt x="268224" y="250688"/>
                </a:lnTo>
                <a:lnTo>
                  <a:pt x="268224" y="236982"/>
                </a:lnTo>
                <a:lnTo>
                  <a:pt x="271272" y="233934"/>
                </a:lnTo>
                <a:close/>
              </a:path>
              <a:path w="392429" h="252729">
                <a:moveTo>
                  <a:pt x="276606" y="23622"/>
                </a:moveTo>
                <a:lnTo>
                  <a:pt x="276606" y="11430"/>
                </a:lnTo>
                <a:lnTo>
                  <a:pt x="268224" y="15240"/>
                </a:lnTo>
                <a:lnTo>
                  <a:pt x="276606" y="23622"/>
                </a:lnTo>
                <a:close/>
              </a:path>
              <a:path w="392429" h="252729">
                <a:moveTo>
                  <a:pt x="276606" y="73914"/>
                </a:moveTo>
                <a:lnTo>
                  <a:pt x="276606" y="23622"/>
                </a:lnTo>
                <a:lnTo>
                  <a:pt x="268224" y="15240"/>
                </a:lnTo>
                <a:lnTo>
                  <a:pt x="268224" y="64008"/>
                </a:lnTo>
                <a:lnTo>
                  <a:pt x="271272" y="64008"/>
                </a:lnTo>
                <a:lnTo>
                  <a:pt x="271272" y="73914"/>
                </a:lnTo>
                <a:lnTo>
                  <a:pt x="276606" y="73914"/>
                </a:lnTo>
                <a:close/>
              </a:path>
              <a:path w="392429" h="252729">
                <a:moveTo>
                  <a:pt x="382524" y="135696"/>
                </a:moveTo>
                <a:lnTo>
                  <a:pt x="382524" y="129540"/>
                </a:lnTo>
                <a:lnTo>
                  <a:pt x="379095" y="126111"/>
                </a:lnTo>
                <a:lnTo>
                  <a:pt x="268224" y="236982"/>
                </a:lnTo>
                <a:lnTo>
                  <a:pt x="276606" y="240030"/>
                </a:lnTo>
                <a:lnTo>
                  <a:pt x="276606" y="242255"/>
                </a:lnTo>
                <a:lnTo>
                  <a:pt x="382524" y="135696"/>
                </a:lnTo>
                <a:close/>
              </a:path>
              <a:path w="392429" h="252729">
                <a:moveTo>
                  <a:pt x="276606" y="242255"/>
                </a:moveTo>
                <a:lnTo>
                  <a:pt x="276606" y="240030"/>
                </a:lnTo>
                <a:lnTo>
                  <a:pt x="268224" y="236982"/>
                </a:lnTo>
                <a:lnTo>
                  <a:pt x="268224" y="250688"/>
                </a:lnTo>
                <a:lnTo>
                  <a:pt x="276606" y="242255"/>
                </a:lnTo>
                <a:close/>
              </a:path>
              <a:path w="392429" h="252729">
                <a:moveTo>
                  <a:pt x="382524" y="129540"/>
                </a:moveTo>
                <a:lnTo>
                  <a:pt x="382524" y="122682"/>
                </a:lnTo>
                <a:lnTo>
                  <a:pt x="379095" y="126111"/>
                </a:lnTo>
                <a:lnTo>
                  <a:pt x="382524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1637538"/>
            <a:ext cx="47040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Feed-forwar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extraction: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65528"/>
            <a:ext cx="4281170" cy="141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AutoNum type="arabicPeriod"/>
              <a:tabLst>
                <a:tab pos="470534" algn="l"/>
              </a:tabLst>
            </a:pPr>
            <a:r>
              <a:rPr sz="2000" spc="-5" dirty="0">
                <a:latin typeface="Arial"/>
                <a:cs typeface="Arial"/>
              </a:rPr>
              <a:t>Convolve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input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learned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filters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70534" algn="l"/>
              </a:tabLst>
            </a:pPr>
            <a:r>
              <a:rPr sz="2000" spc="-5" dirty="0">
                <a:latin typeface="Arial"/>
                <a:cs typeface="Arial"/>
              </a:rPr>
              <a:t>Non-linearity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70534" algn="l"/>
              </a:tabLst>
            </a:pPr>
            <a:r>
              <a:rPr sz="2000" spc="-10" dirty="0">
                <a:latin typeface="Arial"/>
                <a:cs typeface="Arial"/>
              </a:rPr>
              <a:t>Spatia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pooling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70534" algn="l"/>
              </a:tabLst>
            </a:pPr>
            <a:r>
              <a:rPr sz="2000" spc="-10" dirty="0">
                <a:latin typeface="Arial"/>
                <a:cs typeface="Arial"/>
              </a:rPr>
              <a:t>Normalization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3539490"/>
            <a:ext cx="5180965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upervise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convolutional filter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5" dirty="0">
                <a:latin typeface="Arial"/>
                <a:cs typeface="Arial"/>
              </a:rPr>
              <a:t>back-propagating classificatio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61809" y="6781800"/>
            <a:ext cx="2513330" cy="493395"/>
          </a:xfrm>
          <a:custGeom>
            <a:avLst/>
            <a:gdLst/>
            <a:ahLst/>
            <a:cxnLst/>
            <a:rect l="l" t="t" r="r" b="b"/>
            <a:pathLst>
              <a:path w="2513329" h="493395">
                <a:moveTo>
                  <a:pt x="2513076" y="410718"/>
                </a:moveTo>
                <a:lnTo>
                  <a:pt x="2513076" y="82296"/>
                </a:lnTo>
                <a:lnTo>
                  <a:pt x="2506658" y="50470"/>
                </a:lnTo>
                <a:lnTo>
                  <a:pt x="2489168" y="24288"/>
                </a:lnTo>
                <a:lnTo>
                  <a:pt x="2463248" y="6536"/>
                </a:lnTo>
                <a:lnTo>
                  <a:pt x="2431542" y="0"/>
                </a:lnTo>
                <a:lnTo>
                  <a:pt x="82296" y="0"/>
                </a:lnTo>
                <a:lnTo>
                  <a:pt x="50470" y="6536"/>
                </a:lnTo>
                <a:lnTo>
                  <a:pt x="24288" y="24288"/>
                </a:lnTo>
                <a:lnTo>
                  <a:pt x="6536" y="50470"/>
                </a:lnTo>
                <a:lnTo>
                  <a:pt x="0" y="82296"/>
                </a:lnTo>
                <a:lnTo>
                  <a:pt x="0" y="410718"/>
                </a:lnTo>
                <a:lnTo>
                  <a:pt x="6536" y="442864"/>
                </a:lnTo>
                <a:lnTo>
                  <a:pt x="24288" y="469011"/>
                </a:lnTo>
                <a:lnTo>
                  <a:pt x="50470" y="486584"/>
                </a:lnTo>
                <a:lnTo>
                  <a:pt x="82296" y="493014"/>
                </a:lnTo>
                <a:lnTo>
                  <a:pt x="2431542" y="493014"/>
                </a:lnTo>
                <a:lnTo>
                  <a:pt x="2463248" y="486584"/>
                </a:lnTo>
                <a:lnTo>
                  <a:pt x="2489168" y="469011"/>
                </a:lnTo>
                <a:lnTo>
                  <a:pt x="2506658" y="442864"/>
                </a:lnTo>
                <a:lnTo>
                  <a:pt x="2513076" y="41071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7238" y="6777228"/>
            <a:ext cx="2523490" cy="502284"/>
          </a:xfrm>
          <a:custGeom>
            <a:avLst/>
            <a:gdLst/>
            <a:ahLst/>
            <a:cxnLst/>
            <a:rect l="l" t="t" r="r" b="b"/>
            <a:pathLst>
              <a:path w="2523490" h="502284">
                <a:moveTo>
                  <a:pt x="2522982" y="415290"/>
                </a:moveTo>
                <a:lnTo>
                  <a:pt x="2522982" y="86868"/>
                </a:lnTo>
                <a:lnTo>
                  <a:pt x="2522220" y="77724"/>
                </a:lnTo>
                <a:lnTo>
                  <a:pt x="2494083" y="22345"/>
                </a:lnTo>
                <a:lnTo>
                  <a:pt x="2444496" y="762"/>
                </a:lnTo>
                <a:lnTo>
                  <a:pt x="2436114" y="0"/>
                </a:lnTo>
                <a:lnTo>
                  <a:pt x="86868" y="0"/>
                </a:lnTo>
                <a:lnTo>
                  <a:pt x="35080" y="17125"/>
                </a:lnTo>
                <a:lnTo>
                  <a:pt x="3809" y="61722"/>
                </a:lnTo>
                <a:lnTo>
                  <a:pt x="0" y="86868"/>
                </a:lnTo>
                <a:lnTo>
                  <a:pt x="0" y="415290"/>
                </a:lnTo>
                <a:lnTo>
                  <a:pt x="762" y="424434"/>
                </a:lnTo>
                <a:lnTo>
                  <a:pt x="3810" y="441198"/>
                </a:lnTo>
                <a:lnTo>
                  <a:pt x="6858" y="449580"/>
                </a:lnTo>
                <a:lnTo>
                  <a:pt x="9906" y="455373"/>
                </a:lnTo>
                <a:lnTo>
                  <a:pt x="9906" y="79248"/>
                </a:lnTo>
                <a:lnTo>
                  <a:pt x="11429" y="70866"/>
                </a:lnTo>
                <a:lnTo>
                  <a:pt x="30500" y="34099"/>
                </a:lnTo>
                <a:lnTo>
                  <a:pt x="68008" y="12044"/>
                </a:lnTo>
                <a:lnTo>
                  <a:pt x="2443734" y="9906"/>
                </a:lnTo>
                <a:lnTo>
                  <a:pt x="2452116" y="11430"/>
                </a:lnTo>
                <a:lnTo>
                  <a:pt x="2474890" y="20037"/>
                </a:lnTo>
                <a:lnTo>
                  <a:pt x="2493449" y="35452"/>
                </a:lnTo>
                <a:lnTo>
                  <a:pt x="2506581" y="55810"/>
                </a:lnTo>
                <a:lnTo>
                  <a:pt x="2513076" y="79248"/>
                </a:lnTo>
                <a:lnTo>
                  <a:pt x="2513076" y="454163"/>
                </a:lnTo>
                <a:lnTo>
                  <a:pt x="2515263" y="450792"/>
                </a:lnTo>
                <a:lnTo>
                  <a:pt x="2522220" y="423672"/>
                </a:lnTo>
                <a:lnTo>
                  <a:pt x="2522982" y="415290"/>
                </a:lnTo>
                <a:close/>
              </a:path>
              <a:path w="2523490" h="502284">
                <a:moveTo>
                  <a:pt x="2513076" y="454163"/>
                </a:moveTo>
                <a:lnTo>
                  <a:pt x="2513076" y="423672"/>
                </a:lnTo>
                <a:lnTo>
                  <a:pt x="2511552" y="431292"/>
                </a:lnTo>
                <a:lnTo>
                  <a:pt x="2503148" y="453920"/>
                </a:lnTo>
                <a:lnTo>
                  <a:pt x="2467067" y="486161"/>
                </a:lnTo>
                <a:lnTo>
                  <a:pt x="86868" y="493014"/>
                </a:lnTo>
                <a:lnTo>
                  <a:pt x="62613" y="488809"/>
                </a:lnTo>
                <a:lnTo>
                  <a:pt x="41043" y="477450"/>
                </a:lnTo>
                <a:lnTo>
                  <a:pt x="23906" y="460156"/>
                </a:lnTo>
                <a:lnTo>
                  <a:pt x="12954" y="438150"/>
                </a:lnTo>
                <a:lnTo>
                  <a:pt x="9906" y="422910"/>
                </a:lnTo>
                <a:lnTo>
                  <a:pt x="9906" y="455373"/>
                </a:lnTo>
                <a:lnTo>
                  <a:pt x="38862" y="487680"/>
                </a:lnTo>
                <a:lnTo>
                  <a:pt x="76386" y="501912"/>
                </a:lnTo>
                <a:lnTo>
                  <a:pt x="86868" y="502158"/>
                </a:lnTo>
                <a:lnTo>
                  <a:pt x="2436114" y="502158"/>
                </a:lnTo>
                <a:lnTo>
                  <a:pt x="2445258" y="501396"/>
                </a:lnTo>
                <a:lnTo>
                  <a:pt x="2453640" y="500634"/>
                </a:lnTo>
                <a:lnTo>
                  <a:pt x="2479662" y="490273"/>
                </a:lnTo>
                <a:lnTo>
                  <a:pt x="2500641" y="473325"/>
                </a:lnTo>
                <a:lnTo>
                  <a:pt x="2513076" y="454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61809" y="5581650"/>
            <a:ext cx="2513330" cy="742950"/>
          </a:xfrm>
          <a:custGeom>
            <a:avLst/>
            <a:gdLst/>
            <a:ahLst/>
            <a:cxnLst/>
            <a:rect l="l" t="t" r="r" b="b"/>
            <a:pathLst>
              <a:path w="2513329" h="742950">
                <a:moveTo>
                  <a:pt x="2513076" y="619506"/>
                </a:moveTo>
                <a:lnTo>
                  <a:pt x="2513076" y="124206"/>
                </a:lnTo>
                <a:lnTo>
                  <a:pt x="2503431" y="75866"/>
                </a:lnTo>
                <a:lnTo>
                  <a:pt x="2477071" y="36385"/>
                </a:lnTo>
                <a:lnTo>
                  <a:pt x="2437852" y="9763"/>
                </a:lnTo>
                <a:lnTo>
                  <a:pt x="2389632" y="0"/>
                </a:lnTo>
                <a:lnTo>
                  <a:pt x="124205" y="0"/>
                </a:lnTo>
                <a:lnTo>
                  <a:pt x="75866" y="9763"/>
                </a:lnTo>
                <a:lnTo>
                  <a:pt x="36385" y="36385"/>
                </a:lnTo>
                <a:lnTo>
                  <a:pt x="9763" y="75866"/>
                </a:lnTo>
                <a:lnTo>
                  <a:pt x="0" y="124206"/>
                </a:lnTo>
                <a:lnTo>
                  <a:pt x="0" y="619506"/>
                </a:lnTo>
                <a:lnTo>
                  <a:pt x="9763" y="667726"/>
                </a:lnTo>
                <a:lnTo>
                  <a:pt x="36385" y="706945"/>
                </a:lnTo>
                <a:lnTo>
                  <a:pt x="75866" y="733305"/>
                </a:lnTo>
                <a:lnTo>
                  <a:pt x="124206" y="742950"/>
                </a:lnTo>
                <a:lnTo>
                  <a:pt x="2389632" y="742950"/>
                </a:lnTo>
                <a:lnTo>
                  <a:pt x="2437852" y="733305"/>
                </a:lnTo>
                <a:lnTo>
                  <a:pt x="2477071" y="706945"/>
                </a:lnTo>
                <a:lnTo>
                  <a:pt x="2503431" y="667726"/>
                </a:lnTo>
                <a:lnTo>
                  <a:pt x="2513076" y="619506"/>
                </a:lnTo>
                <a:close/>
              </a:path>
            </a:pathLst>
          </a:custGeom>
          <a:solidFill>
            <a:srgbClr val="8585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7238" y="5577078"/>
            <a:ext cx="2523490" cy="753110"/>
          </a:xfrm>
          <a:custGeom>
            <a:avLst/>
            <a:gdLst/>
            <a:ahLst/>
            <a:cxnLst/>
            <a:rect l="l" t="t" r="r" b="b"/>
            <a:pathLst>
              <a:path w="2523490" h="753110">
                <a:moveTo>
                  <a:pt x="2522982" y="630174"/>
                </a:moveTo>
                <a:lnTo>
                  <a:pt x="2522982" y="121920"/>
                </a:lnTo>
                <a:lnTo>
                  <a:pt x="2522220" y="115062"/>
                </a:lnTo>
                <a:lnTo>
                  <a:pt x="2508904" y="70642"/>
                </a:lnTo>
                <a:lnTo>
                  <a:pt x="2482410" y="34971"/>
                </a:lnTo>
                <a:lnTo>
                  <a:pt x="2445340" y="10579"/>
                </a:lnTo>
                <a:lnTo>
                  <a:pt x="2400300" y="0"/>
                </a:lnTo>
                <a:lnTo>
                  <a:pt x="128778" y="0"/>
                </a:lnTo>
                <a:lnTo>
                  <a:pt x="83523" y="7989"/>
                </a:lnTo>
                <a:lnTo>
                  <a:pt x="45081" y="30908"/>
                </a:lnTo>
                <a:lnTo>
                  <a:pt x="16674" y="65615"/>
                </a:lnTo>
                <a:lnTo>
                  <a:pt x="1523" y="108966"/>
                </a:lnTo>
                <a:lnTo>
                  <a:pt x="761" y="115824"/>
                </a:lnTo>
                <a:lnTo>
                  <a:pt x="0" y="121920"/>
                </a:lnTo>
                <a:lnTo>
                  <a:pt x="0" y="630936"/>
                </a:lnTo>
                <a:lnTo>
                  <a:pt x="762" y="637032"/>
                </a:lnTo>
                <a:lnTo>
                  <a:pt x="1524" y="643890"/>
                </a:lnTo>
                <a:lnTo>
                  <a:pt x="3048" y="649986"/>
                </a:lnTo>
                <a:lnTo>
                  <a:pt x="9221" y="670881"/>
                </a:lnTo>
                <a:lnTo>
                  <a:pt x="9906" y="672321"/>
                </a:lnTo>
                <a:lnTo>
                  <a:pt x="9905" y="116586"/>
                </a:lnTo>
                <a:lnTo>
                  <a:pt x="10667" y="110490"/>
                </a:lnTo>
                <a:lnTo>
                  <a:pt x="26774" y="66884"/>
                </a:lnTo>
                <a:lnTo>
                  <a:pt x="53339" y="36576"/>
                </a:lnTo>
                <a:lnTo>
                  <a:pt x="86220" y="17220"/>
                </a:lnTo>
                <a:lnTo>
                  <a:pt x="128778" y="9144"/>
                </a:lnTo>
                <a:lnTo>
                  <a:pt x="2394204" y="9144"/>
                </a:lnTo>
                <a:lnTo>
                  <a:pt x="2400300" y="9906"/>
                </a:lnTo>
                <a:lnTo>
                  <a:pt x="2406396" y="9906"/>
                </a:lnTo>
                <a:lnTo>
                  <a:pt x="2447696" y="21958"/>
                </a:lnTo>
                <a:lnTo>
                  <a:pt x="2480633" y="46482"/>
                </a:lnTo>
                <a:lnTo>
                  <a:pt x="2503122" y="80911"/>
                </a:lnTo>
                <a:lnTo>
                  <a:pt x="2513076" y="122682"/>
                </a:lnTo>
                <a:lnTo>
                  <a:pt x="2513076" y="670846"/>
                </a:lnTo>
                <a:lnTo>
                  <a:pt x="2522982" y="630174"/>
                </a:lnTo>
                <a:close/>
              </a:path>
              <a:path w="2523490" h="753110">
                <a:moveTo>
                  <a:pt x="2513076" y="670846"/>
                </a:moveTo>
                <a:lnTo>
                  <a:pt x="2513076" y="630174"/>
                </a:lnTo>
                <a:lnTo>
                  <a:pt x="2512314" y="636270"/>
                </a:lnTo>
                <a:lnTo>
                  <a:pt x="2500755" y="677302"/>
                </a:lnTo>
                <a:lnTo>
                  <a:pt x="2476299" y="710298"/>
                </a:lnTo>
                <a:lnTo>
                  <a:pt x="2441848" y="732949"/>
                </a:lnTo>
                <a:lnTo>
                  <a:pt x="2400300" y="742950"/>
                </a:lnTo>
                <a:lnTo>
                  <a:pt x="128778" y="742950"/>
                </a:lnTo>
                <a:lnTo>
                  <a:pt x="86475" y="735329"/>
                </a:lnTo>
                <a:lnTo>
                  <a:pt x="51382" y="714675"/>
                </a:lnTo>
                <a:lnTo>
                  <a:pt x="25459" y="683012"/>
                </a:lnTo>
                <a:lnTo>
                  <a:pt x="10668" y="642366"/>
                </a:lnTo>
                <a:lnTo>
                  <a:pt x="9906" y="636270"/>
                </a:lnTo>
                <a:lnTo>
                  <a:pt x="9906" y="672321"/>
                </a:lnTo>
                <a:lnTo>
                  <a:pt x="31255" y="708314"/>
                </a:lnTo>
                <a:lnTo>
                  <a:pt x="67818" y="736854"/>
                </a:lnTo>
                <a:lnTo>
                  <a:pt x="113845" y="751886"/>
                </a:lnTo>
                <a:lnTo>
                  <a:pt x="128778" y="752856"/>
                </a:lnTo>
                <a:lnTo>
                  <a:pt x="2401062" y="752856"/>
                </a:lnTo>
                <a:lnTo>
                  <a:pt x="2407158" y="752094"/>
                </a:lnTo>
                <a:lnTo>
                  <a:pt x="2451780" y="739057"/>
                </a:lnTo>
                <a:lnTo>
                  <a:pt x="2487501" y="712484"/>
                </a:lnTo>
                <a:lnTo>
                  <a:pt x="2512006" y="675236"/>
                </a:lnTo>
                <a:lnTo>
                  <a:pt x="2513076" y="6708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1809" y="4648200"/>
            <a:ext cx="2513330" cy="493395"/>
          </a:xfrm>
          <a:custGeom>
            <a:avLst/>
            <a:gdLst/>
            <a:ahLst/>
            <a:cxnLst/>
            <a:rect l="l" t="t" r="r" b="b"/>
            <a:pathLst>
              <a:path w="2513329" h="493395">
                <a:moveTo>
                  <a:pt x="2513076" y="410718"/>
                </a:moveTo>
                <a:lnTo>
                  <a:pt x="2513076" y="82296"/>
                </a:lnTo>
                <a:lnTo>
                  <a:pt x="2506658" y="50470"/>
                </a:lnTo>
                <a:lnTo>
                  <a:pt x="2489168" y="24288"/>
                </a:lnTo>
                <a:lnTo>
                  <a:pt x="2463248" y="6536"/>
                </a:lnTo>
                <a:lnTo>
                  <a:pt x="2431542" y="0"/>
                </a:lnTo>
                <a:lnTo>
                  <a:pt x="82296" y="0"/>
                </a:lnTo>
                <a:lnTo>
                  <a:pt x="50470" y="6536"/>
                </a:lnTo>
                <a:lnTo>
                  <a:pt x="24288" y="24288"/>
                </a:lnTo>
                <a:lnTo>
                  <a:pt x="6536" y="50470"/>
                </a:lnTo>
                <a:lnTo>
                  <a:pt x="0" y="82296"/>
                </a:lnTo>
                <a:lnTo>
                  <a:pt x="0" y="410718"/>
                </a:lnTo>
                <a:lnTo>
                  <a:pt x="6536" y="442864"/>
                </a:lnTo>
                <a:lnTo>
                  <a:pt x="24288" y="469011"/>
                </a:lnTo>
                <a:lnTo>
                  <a:pt x="50470" y="486584"/>
                </a:lnTo>
                <a:lnTo>
                  <a:pt x="82296" y="493014"/>
                </a:lnTo>
                <a:lnTo>
                  <a:pt x="2431542" y="493014"/>
                </a:lnTo>
                <a:lnTo>
                  <a:pt x="2463248" y="486584"/>
                </a:lnTo>
                <a:lnTo>
                  <a:pt x="2489168" y="469011"/>
                </a:lnTo>
                <a:lnTo>
                  <a:pt x="2506658" y="442864"/>
                </a:lnTo>
                <a:lnTo>
                  <a:pt x="2513076" y="410718"/>
                </a:lnTo>
                <a:close/>
              </a:path>
            </a:pathLst>
          </a:custGeom>
          <a:solidFill>
            <a:srgbClr val="47FF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7238" y="4643628"/>
            <a:ext cx="2523490" cy="502284"/>
          </a:xfrm>
          <a:custGeom>
            <a:avLst/>
            <a:gdLst/>
            <a:ahLst/>
            <a:cxnLst/>
            <a:rect l="l" t="t" r="r" b="b"/>
            <a:pathLst>
              <a:path w="2523490" h="502285">
                <a:moveTo>
                  <a:pt x="2522982" y="415289"/>
                </a:moveTo>
                <a:lnTo>
                  <a:pt x="2522982" y="86867"/>
                </a:lnTo>
                <a:lnTo>
                  <a:pt x="2522220" y="77723"/>
                </a:lnTo>
                <a:lnTo>
                  <a:pt x="2494083" y="22345"/>
                </a:lnTo>
                <a:lnTo>
                  <a:pt x="2444496" y="761"/>
                </a:lnTo>
                <a:lnTo>
                  <a:pt x="2436114" y="0"/>
                </a:lnTo>
                <a:lnTo>
                  <a:pt x="86868" y="0"/>
                </a:lnTo>
                <a:lnTo>
                  <a:pt x="35080" y="17125"/>
                </a:lnTo>
                <a:lnTo>
                  <a:pt x="3809" y="61721"/>
                </a:lnTo>
                <a:lnTo>
                  <a:pt x="0" y="86867"/>
                </a:lnTo>
                <a:lnTo>
                  <a:pt x="0" y="415289"/>
                </a:lnTo>
                <a:lnTo>
                  <a:pt x="762" y="424433"/>
                </a:lnTo>
                <a:lnTo>
                  <a:pt x="3810" y="441197"/>
                </a:lnTo>
                <a:lnTo>
                  <a:pt x="6858" y="449579"/>
                </a:lnTo>
                <a:lnTo>
                  <a:pt x="9906" y="455373"/>
                </a:lnTo>
                <a:lnTo>
                  <a:pt x="9906" y="79247"/>
                </a:lnTo>
                <a:lnTo>
                  <a:pt x="11429" y="70865"/>
                </a:lnTo>
                <a:lnTo>
                  <a:pt x="30500" y="34099"/>
                </a:lnTo>
                <a:lnTo>
                  <a:pt x="68003" y="12044"/>
                </a:lnTo>
                <a:lnTo>
                  <a:pt x="2443734" y="9905"/>
                </a:lnTo>
                <a:lnTo>
                  <a:pt x="2452116" y="11429"/>
                </a:lnTo>
                <a:lnTo>
                  <a:pt x="2474890" y="20037"/>
                </a:lnTo>
                <a:lnTo>
                  <a:pt x="2493449" y="35452"/>
                </a:lnTo>
                <a:lnTo>
                  <a:pt x="2506581" y="55810"/>
                </a:lnTo>
                <a:lnTo>
                  <a:pt x="2513076" y="79247"/>
                </a:lnTo>
                <a:lnTo>
                  <a:pt x="2513076" y="454163"/>
                </a:lnTo>
                <a:lnTo>
                  <a:pt x="2515263" y="450792"/>
                </a:lnTo>
                <a:lnTo>
                  <a:pt x="2522220" y="423671"/>
                </a:lnTo>
                <a:lnTo>
                  <a:pt x="2522982" y="415289"/>
                </a:lnTo>
                <a:close/>
              </a:path>
              <a:path w="2523490" h="502285">
                <a:moveTo>
                  <a:pt x="2513076" y="454163"/>
                </a:moveTo>
                <a:lnTo>
                  <a:pt x="2513076" y="423671"/>
                </a:lnTo>
                <a:lnTo>
                  <a:pt x="2511552" y="431291"/>
                </a:lnTo>
                <a:lnTo>
                  <a:pt x="2503148" y="453920"/>
                </a:lnTo>
                <a:lnTo>
                  <a:pt x="2467067" y="486161"/>
                </a:lnTo>
                <a:lnTo>
                  <a:pt x="86868" y="493013"/>
                </a:lnTo>
                <a:lnTo>
                  <a:pt x="62613" y="488809"/>
                </a:lnTo>
                <a:lnTo>
                  <a:pt x="41043" y="477450"/>
                </a:lnTo>
                <a:lnTo>
                  <a:pt x="23906" y="460156"/>
                </a:lnTo>
                <a:lnTo>
                  <a:pt x="12954" y="438149"/>
                </a:lnTo>
                <a:lnTo>
                  <a:pt x="9906" y="422909"/>
                </a:lnTo>
                <a:lnTo>
                  <a:pt x="9906" y="455373"/>
                </a:lnTo>
                <a:lnTo>
                  <a:pt x="38862" y="487679"/>
                </a:lnTo>
                <a:lnTo>
                  <a:pt x="76384" y="501912"/>
                </a:lnTo>
                <a:lnTo>
                  <a:pt x="86868" y="502157"/>
                </a:lnTo>
                <a:lnTo>
                  <a:pt x="2436114" y="502157"/>
                </a:lnTo>
                <a:lnTo>
                  <a:pt x="2445258" y="501395"/>
                </a:lnTo>
                <a:lnTo>
                  <a:pt x="2453640" y="500633"/>
                </a:lnTo>
                <a:lnTo>
                  <a:pt x="2479662" y="490273"/>
                </a:lnTo>
                <a:lnTo>
                  <a:pt x="2500641" y="473325"/>
                </a:lnTo>
                <a:lnTo>
                  <a:pt x="2513076" y="454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93178" y="4734814"/>
            <a:ext cx="1450340" cy="244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 indent="-4318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Non-linearity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100">
              <a:latin typeface="Times New Roman"/>
              <a:cs typeface="Times New Roman"/>
            </a:endParaRPr>
          </a:p>
          <a:p>
            <a:pPr marL="55880" marR="46990" indent="-12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Convolution (Learned)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200">
              <a:latin typeface="Times New Roman"/>
              <a:cs typeface="Times New Roman"/>
            </a:endParaRPr>
          </a:p>
          <a:p>
            <a:pPr marL="5588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Inpu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74002" y="3694176"/>
            <a:ext cx="2502535" cy="502284"/>
          </a:xfrm>
          <a:custGeom>
            <a:avLst/>
            <a:gdLst/>
            <a:ahLst/>
            <a:cxnLst/>
            <a:rect l="l" t="t" r="r" b="b"/>
            <a:pathLst>
              <a:path w="2502534" h="502285">
                <a:moveTo>
                  <a:pt x="2502408" y="423672"/>
                </a:moveTo>
                <a:lnTo>
                  <a:pt x="2502408" y="77724"/>
                </a:lnTo>
                <a:lnTo>
                  <a:pt x="2500884" y="69342"/>
                </a:lnTo>
                <a:lnTo>
                  <a:pt x="2490701" y="42821"/>
                </a:lnTo>
                <a:lnTo>
                  <a:pt x="2474123" y="22302"/>
                </a:lnTo>
                <a:lnTo>
                  <a:pt x="2451876" y="7968"/>
                </a:lnTo>
                <a:lnTo>
                  <a:pt x="2424684" y="0"/>
                </a:lnTo>
                <a:lnTo>
                  <a:pt x="86868" y="0"/>
                </a:lnTo>
                <a:lnTo>
                  <a:pt x="35580" y="16987"/>
                </a:lnTo>
                <a:lnTo>
                  <a:pt x="3809" y="60960"/>
                </a:lnTo>
                <a:lnTo>
                  <a:pt x="0" y="86868"/>
                </a:lnTo>
                <a:lnTo>
                  <a:pt x="0" y="415290"/>
                </a:lnTo>
                <a:lnTo>
                  <a:pt x="9906" y="454874"/>
                </a:lnTo>
                <a:lnTo>
                  <a:pt x="9906" y="78486"/>
                </a:lnTo>
                <a:lnTo>
                  <a:pt x="12953" y="63246"/>
                </a:lnTo>
                <a:lnTo>
                  <a:pt x="38099" y="26670"/>
                </a:lnTo>
                <a:lnTo>
                  <a:pt x="77891" y="9929"/>
                </a:lnTo>
                <a:lnTo>
                  <a:pt x="86868" y="9205"/>
                </a:lnTo>
                <a:lnTo>
                  <a:pt x="2416302" y="9213"/>
                </a:lnTo>
                <a:lnTo>
                  <a:pt x="2454461" y="19967"/>
                </a:lnTo>
                <a:lnTo>
                  <a:pt x="2486584" y="55458"/>
                </a:lnTo>
                <a:lnTo>
                  <a:pt x="2493264" y="86868"/>
                </a:lnTo>
                <a:lnTo>
                  <a:pt x="2493264" y="453215"/>
                </a:lnTo>
                <a:lnTo>
                  <a:pt x="2495378" y="449956"/>
                </a:lnTo>
                <a:lnTo>
                  <a:pt x="2502408" y="423672"/>
                </a:lnTo>
                <a:close/>
              </a:path>
              <a:path w="2502534" h="502285">
                <a:moveTo>
                  <a:pt x="2493264" y="453215"/>
                </a:moveTo>
                <a:lnTo>
                  <a:pt x="2493264" y="415290"/>
                </a:lnTo>
                <a:lnTo>
                  <a:pt x="2491740" y="431292"/>
                </a:lnTo>
                <a:lnTo>
                  <a:pt x="2482315" y="454422"/>
                </a:lnTo>
                <a:lnTo>
                  <a:pt x="2467265" y="472792"/>
                </a:lnTo>
                <a:lnTo>
                  <a:pt x="2447307" y="485652"/>
                </a:lnTo>
                <a:lnTo>
                  <a:pt x="2423160" y="492252"/>
                </a:lnTo>
                <a:lnTo>
                  <a:pt x="86868" y="492252"/>
                </a:lnTo>
                <a:lnTo>
                  <a:pt x="62204" y="488533"/>
                </a:lnTo>
                <a:lnTo>
                  <a:pt x="41143" y="477483"/>
                </a:lnTo>
                <a:lnTo>
                  <a:pt x="24465" y="460292"/>
                </a:lnTo>
                <a:lnTo>
                  <a:pt x="12954" y="438150"/>
                </a:lnTo>
                <a:lnTo>
                  <a:pt x="9906" y="422910"/>
                </a:lnTo>
                <a:lnTo>
                  <a:pt x="9906" y="454874"/>
                </a:lnTo>
                <a:lnTo>
                  <a:pt x="45720" y="491490"/>
                </a:lnTo>
                <a:lnTo>
                  <a:pt x="86868" y="502158"/>
                </a:lnTo>
                <a:lnTo>
                  <a:pt x="2416302" y="502158"/>
                </a:lnTo>
                <a:lnTo>
                  <a:pt x="2424684" y="501396"/>
                </a:lnTo>
                <a:lnTo>
                  <a:pt x="2433828" y="499872"/>
                </a:lnTo>
                <a:lnTo>
                  <a:pt x="2459274" y="490496"/>
                </a:lnTo>
                <a:lnTo>
                  <a:pt x="2480395" y="473044"/>
                </a:lnTo>
                <a:lnTo>
                  <a:pt x="2493264" y="453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79640" y="3785361"/>
            <a:ext cx="169100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Spatia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pooling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04226" y="6366509"/>
            <a:ext cx="415290" cy="421005"/>
          </a:xfrm>
          <a:custGeom>
            <a:avLst/>
            <a:gdLst/>
            <a:ahLst/>
            <a:cxnLst/>
            <a:rect l="l" t="t" r="r" b="b"/>
            <a:pathLst>
              <a:path w="415290" h="421004">
                <a:moveTo>
                  <a:pt x="415290" y="207263"/>
                </a:moveTo>
                <a:lnTo>
                  <a:pt x="208026" y="0"/>
                </a:lnTo>
                <a:lnTo>
                  <a:pt x="0" y="207263"/>
                </a:lnTo>
                <a:lnTo>
                  <a:pt x="11430" y="207263"/>
                </a:lnTo>
                <a:lnTo>
                  <a:pt x="11430" y="198119"/>
                </a:lnTo>
                <a:lnTo>
                  <a:pt x="22859" y="198119"/>
                </a:lnTo>
                <a:lnTo>
                  <a:pt x="204215" y="16763"/>
                </a:lnTo>
                <a:lnTo>
                  <a:pt x="204215" y="9905"/>
                </a:lnTo>
                <a:lnTo>
                  <a:pt x="211074" y="9905"/>
                </a:lnTo>
                <a:lnTo>
                  <a:pt x="211073" y="16763"/>
                </a:lnTo>
                <a:lnTo>
                  <a:pt x="392430" y="198119"/>
                </a:lnTo>
                <a:lnTo>
                  <a:pt x="403860" y="198119"/>
                </a:lnTo>
                <a:lnTo>
                  <a:pt x="403860" y="207263"/>
                </a:lnTo>
                <a:lnTo>
                  <a:pt x="415290" y="207263"/>
                </a:lnTo>
                <a:close/>
              </a:path>
              <a:path w="415290" h="421004">
                <a:moveTo>
                  <a:pt x="22859" y="198119"/>
                </a:moveTo>
                <a:lnTo>
                  <a:pt x="11430" y="198119"/>
                </a:lnTo>
                <a:lnTo>
                  <a:pt x="15240" y="205739"/>
                </a:lnTo>
                <a:lnTo>
                  <a:pt x="22859" y="198119"/>
                </a:lnTo>
                <a:close/>
              </a:path>
              <a:path w="415290" h="421004">
                <a:moveTo>
                  <a:pt x="114300" y="410717"/>
                </a:moveTo>
                <a:lnTo>
                  <a:pt x="114300" y="198119"/>
                </a:lnTo>
                <a:lnTo>
                  <a:pt x="22859" y="198119"/>
                </a:lnTo>
                <a:lnTo>
                  <a:pt x="15240" y="205739"/>
                </a:lnTo>
                <a:lnTo>
                  <a:pt x="11430" y="198119"/>
                </a:lnTo>
                <a:lnTo>
                  <a:pt x="11430" y="207263"/>
                </a:lnTo>
                <a:lnTo>
                  <a:pt x="105155" y="207263"/>
                </a:lnTo>
                <a:lnTo>
                  <a:pt x="105155" y="202691"/>
                </a:lnTo>
                <a:lnTo>
                  <a:pt x="109728" y="207263"/>
                </a:lnTo>
                <a:lnTo>
                  <a:pt x="109728" y="410717"/>
                </a:lnTo>
                <a:lnTo>
                  <a:pt x="114300" y="410717"/>
                </a:lnTo>
                <a:close/>
              </a:path>
              <a:path w="415290" h="421004">
                <a:moveTo>
                  <a:pt x="109728" y="207263"/>
                </a:moveTo>
                <a:lnTo>
                  <a:pt x="105155" y="202691"/>
                </a:lnTo>
                <a:lnTo>
                  <a:pt x="105155" y="207263"/>
                </a:lnTo>
                <a:lnTo>
                  <a:pt x="109728" y="207263"/>
                </a:lnTo>
                <a:close/>
              </a:path>
              <a:path w="415290" h="421004">
                <a:moveTo>
                  <a:pt x="114300" y="420623"/>
                </a:moveTo>
                <a:lnTo>
                  <a:pt x="114300" y="415289"/>
                </a:lnTo>
                <a:lnTo>
                  <a:pt x="109728" y="410717"/>
                </a:lnTo>
                <a:lnTo>
                  <a:pt x="109728" y="207263"/>
                </a:lnTo>
                <a:lnTo>
                  <a:pt x="105155" y="207263"/>
                </a:lnTo>
                <a:lnTo>
                  <a:pt x="105156" y="420623"/>
                </a:lnTo>
                <a:lnTo>
                  <a:pt x="114300" y="420623"/>
                </a:lnTo>
                <a:close/>
              </a:path>
              <a:path w="415290" h="421004">
                <a:moveTo>
                  <a:pt x="305562" y="410717"/>
                </a:moveTo>
                <a:lnTo>
                  <a:pt x="109728" y="410717"/>
                </a:lnTo>
                <a:lnTo>
                  <a:pt x="114300" y="415289"/>
                </a:lnTo>
                <a:lnTo>
                  <a:pt x="114300" y="420623"/>
                </a:lnTo>
                <a:lnTo>
                  <a:pt x="300989" y="420623"/>
                </a:lnTo>
                <a:lnTo>
                  <a:pt x="300990" y="415289"/>
                </a:lnTo>
                <a:lnTo>
                  <a:pt x="305562" y="410717"/>
                </a:lnTo>
                <a:close/>
              </a:path>
              <a:path w="415290" h="421004">
                <a:moveTo>
                  <a:pt x="211074" y="9905"/>
                </a:moveTo>
                <a:lnTo>
                  <a:pt x="204215" y="9905"/>
                </a:lnTo>
                <a:lnTo>
                  <a:pt x="207644" y="13334"/>
                </a:lnTo>
                <a:lnTo>
                  <a:pt x="211074" y="9905"/>
                </a:lnTo>
                <a:close/>
              </a:path>
              <a:path w="415290" h="421004">
                <a:moveTo>
                  <a:pt x="207644" y="13334"/>
                </a:moveTo>
                <a:lnTo>
                  <a:pt x="204215" y="9905"/>
                </a:lnTo>
                <a:lnTo>
                  <a:pt x="204215" y="16763"/>
                </a:lnTo>
                <a:lnTo>
                  <a:pt x="207644" y="13334"/>
                </a:lnTo>
                <a:close/>
              </a:path>
              <a:path w="415290" h="421004">
                <a:moveTo>
                  <a:pt x="211073" y="16763"/>
                </a:moveTo>
                <a:lnTo>
                  <a:pt x="211074" y="9905"/>
                </a:lnTo>
                <a:lnTo>
                  <a:pt x="207644" y="13334"/>
                </a:lnTo>
                <a:lnTo>
                  <a:pt x="211073" y="16763"/>
                </a:lnTo>
                <a:close/>
              </a:path>
              <a:path w="415290" h="421004">
                <a:moveTo>
                  <a:pt x="403860" y="207263"/>
                </a:moveTo>
                <a:lnTo>
                  <a:pt x="403860" y="198119"/>
                </a:lnTo>
                <a:lnTo>
                  <a:pt x="400050" y="205739"/>
                </a:lnTo>
                <a:lnTo>
                  <a:pt x="392430" y="198119"/>
                </a:lnTo>
                <a:lnTo>
                  <a:pt x="300990" y="198119"/>
                </a:lnTo>
                <a:lnTo>
                  <a:pt x="300989" y="410717"/>
                </a:lnTo>
                <a:lnTo>
                  <a:pt x="305562" y="410717"/>
                </a:lnTo>
                <a:lnTo>
                  <a:pt x="305562" y="207263"/>
                </a:lnTo>
                <a:lnTo>
                  <a:pt x="310134" y="202691"/>
                </a:lnTo>
                <a:lnTo>
                  <a:pt x="310134" y="207263"/>
                </a:lnTo>
                <a:lnTo>
                  <a:pt x="403860" y="207263"/>
                </a:lnTo>
                <a:close/>
              </a:path>
              <a:path w="415290" h="421004">
                <a:moveTo>
                  <a:pt x="310134" y="420623"/>
                </a:moveTo>
                <a:lnTo>
                  <a:pt x="310134" y="207263"/>
                </a:lnTo>
                <a:lnTo>
                  <a:pt x="305562" y="207263"/>
                </a:lnTo>
                <a:lnTo>
                  <a:pt x="305562" y="410717"/>
                </a:lnTo>
                <a:lnTo>
                  <a:pt x="300990" y="415289"/>
                </a:lnTo>
                <a:lnTo>
                  <a:pt x="300989" y="420623"/>
                </a:lnTo>
                <a:lnTo>
                  <a:pt x="310134" y="420623"/>
                </a:lnTo>
                <a:close/>
              </a:path>
              <a:path w="415290" h="421004">
                <a:moveTo>
                  <a:pt x="310134" y="207263"/>
                </a:moveTo>
                <a:lnTo>
                  <a:pt x="310134" y="202691"/>
                </a:lnTo>
                <a:lnTo>
                  <a:pt x="305562" y="207263"/>
                </a:lnTo>
                <a:lnTo>
                  <a:pt x="310134" y="207263"/>
                </a:lnTo>
                <a:close/>
              </a:path>
              <a:path w="415290" h="421004">
                <a:moveTo>
                  <a:pt x="403860" y="198119"/>
                </a:moveTo>
                <a:lnTo>
                  <a:pt x="392430" y="198119"/>
                </a:lnTo>
                <a:lnTo>
                  <a:pt x="400050" y="205739"/>
                </a:lnTo>
                <a:lnTo>
                  <a:pt x="403860" y="1981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9466" y="5180838"/>
            <a:ext cx="392430" cy="409575"/>
          </a:xfrm>
          <a:custGeom>
            <a:avLst/>
            <a:gdLst/>
            <a:ahLst/>
            <a:cxnLst/>
            <a:rect l="l" t="t" r="r" b="b"/>
            <a:pathLst>
              <a:path w="392429" h="409575">
                <a:moveTo>
                  <a:pt x="392430" y="195834"/>
                </a:moveTo>
                <a:lnTo>
                  <a:pt x="195833" y="0"/>
                </a:lnTo>
                <a:lnTo>
                  <a:pt x="0" y="195834"/>
                </a:lnTo>
                <a:lnTo>
                  <a:pt x="98298" y="195834"/>
                </a:lnTo>
                <a:lnTo>
                  <a:pt x="98298" y="409194"/>
                </a:lnTo>
                <a:lnTo>
                  <a:pt x="294132" y="409194"/>
                </a:lnTo>
                <a:lnTo>
                  <a:pt x="294132" y="195834"/>
                </a:lnTo>
                <a:lnTo>
                  <a:pt x="392430" y="195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08035" y="5173979"/>
            <a:ext cx="415290" cy="421005"/>
          </a:xfrm>
          <a:custGeom>
            <a:avLst/>
            <a:gdLst/>
            <a:ahLst/>
            <a:cxnLst/>
            <a:rect l="l" t="t" r="r" b="b"/>
            <a:pathLst>
              <a:path w="415290" h="421004">
                <a:moveTo>
                  <a:pt x="415290" y="207263"/>
                </a:moveTo>
                <a:lnTo>
                  <a:pt x="207264" y="0"/>
                </a:lnTo>
                <a:lnTo>
                  <a:pt x="0" y="207263"/>
                </a:lnTo>
                <a:lnTo>
                  <a:pt x="11430" y="207263"/>
                </a:lnTo>
                <a:lnTo>
                  <a:pt x="11430" y="198119"/>
                </a:lnTo>
                <a:lnTo>
                  <a:pt x="22859" y="198119"/>
                </a:lnTo>
                <a:lnTo>
                  <a:pt x="204215" y="16763"/>
                </a:lnTo>
                <a:lnTo>
                  <a:pt x="204215" y="9905"/>
                </a:lnTo>
                <a:lnTo>
                  <a:pt x="211074" y="9905"/>
                </a:lnTo>
                <a:lnTo>
                  <a:pt x="211074" y="16763"/>
                </a:lnTo>
                <a:lnTo>
                  <a:pt x="392430" y="198119"/>
                </a:lnTo>
                <a:lnTo>
                  <a:pt x="403860" y="198119"/>
                </a:lnTo>
                <a:lnTo>
                  <a:pt x="403860" y="207263"/>
                </a:lnTo>
                <a:lnTo>
                  <a:pt x="415290" y="207263"/>
                </a:lnTo>
                <a:close/>
              </a:path>
              <a:path w="415290" h="421004">
                <a:moveTo>
                  <a:pt x="22859" y="198119"/>
                </a:moveTo>
                <a:lnTo>
                  <a:pt x="11430" y="198119"/>
                </a:lnTo>
                <a:lnTo>
                  <a:pt x="15240" y="205739"/>
                </a:lnTo>
                <a:lnTo>
                  <a:pt x="22859" y="198119"/>
                </a:lnTo>
                <a:close/>
              </a:path>
              <a:path w="415290" h="421004">
                <a:moveTo>
                  <a:pt x="114300" y="410717"/>
                </a:moveTo>
                <a:lnTo>
                  <a:pt x="114300" y="198119"/>
                </a:lnTo>
                <a:lnTo>
                  <a:pt x="22859" y="198119"/>
                </a:lnTo>
                <a:lnTo>
                  <a:pt x="15240" y="205739"/>
                </a:lnTo>
                <a:lnTo>
                  <a:pt x="11430" y="198119"/>
                </a:lnTo>
                <a:lnTo>
                  <a:pt x="11430" y="207263"/>
                </a:lnTo>
                <a:lnTo>
                  <a:pt x="105155" y="207263"/>
                </a:lnTo>
                <a:lnTo>
                  <a:pt x="105155" y="202691"/>
                </a:lnTo>
                <a:lnTo>
                  <a:pt x="109728" y="207263"/>
                </a:lnTo>
                <a:lnTo>
                  <a:pt x="109728" y="410717"/>
                </a:lnTo>
                <a:lnTo>
                  <a:pt x="114300" y="410717"/>
                </a:lnTo>
                <a:close/>
              </a:path>
              <a:path w="415290" h="421004">
                <a:moveTo>
                  <a:pt x="109728" y="207263"/>
                </a:moveTo>
                <a:lnTo>
                  <a:pt x="105155" y="202691"/>
                </a:lnTo>
                <a:lnTo>
                  <a:pt x="105155" y="207263"/>
                </a:lnTo>
                <a:lnTo>
                  <a:pt x="109728" y="207263"/>
                </a:lnTo>
                <a:close/>
              </a:path>
              <a:path w="415290" h="421004">
                <a:moveTo>
                  <a:pt x="114300" y="420623"/>
                </a:moveTo>
                <a:lnTo>
                  <a:pt x="114300" y="416051"/>
                </a:lnTo>
                <a:lnTo>
                  <a:pt x="109728" y="410717"/>
                </a:lnTo>
                <a:lnTo>
                  <a:pt x="109728" y="207263"/>
                </a:lnTo>
                <a:lnTo>
                  <a:pt x="105155" y="207263"/>
                </a:lnTo>
                <a:lnTo>
                  <a:pt x="105156" y="420623"/>
                </a:lnTo>
                <a:lnTo>
                  <a:pt x="114300" y="420623"/>
                </a:lnTo>
                <a:close/>
              </a:path>
              <a:path w="415290" h="421004">
                <a:moveTo>
                  <a:pt x="305562" y="410717"/>
                </a:moveTo>
                <a:lnTo>
                  <a:pt x="109728" y="410717"/>
                </a:lnTo>
                <a:lnTo>
                  <a:pt x="114300" y="416051"/>
                </a:lnTo>
                <a:lnTo>
                  <a:pt x="114300" y="420623"/>
                </a:lnTo>
                <a:lnTo>
                  <a:pt x="300990" y="420623"/>
                </a:lnTo>
                <a:lnTo>
                  <a:pt x="300990" y="416051"/>
                </a:lnTo>
                <a:lnTo>
                  <a:pt x="305562" y="410717"/>
                </a:lnTo>
                <a:close/>
              </a:path>
              <a:path w="415290" h="421004">
                <a:moveTo>
                  <a:pt x="211074" y="9905"/>
                </a:moveTo>
                <a:lnTo>
                  <a:pt x="204215" y="9905"/>
                </a:lnTo>
                <a:lnTo>
                  <a:pt x="207644" y="13334"/>
                </a:lnTo>
                <a:lnTo>
                  <a:pt x="211074" y="9905"/>
                </a:lnTo>
                <a:close/>
              </a:path>
              <a:path w="415290" h="421004">
                <a:moveTo>
                  <a:pt x="207644" y="13334"/>
                </a:moveTo>
                <a:lnTo>
                  <a:pt x="204215" y="9905"/>
                </a:lnTo>
                <a:lnTo>
                  <a:pt x="204215" y="16763"/>
                </a:lnTo>
                <a:lnTo>
                  <a:pt x="207644" y="13334"/>
                </a:lnTo>
                <a:close/>
              </a:path>
              <a:path w="415290" h="421004">
                <a:moveTo>
                  <a:pt x="211074" y="16763"/>
                </a:moveTo>
                <a:lnTo>
                  <a:pt x="211074" y="9905"/>
                </a:lnTo>
                <a:lnTo>
                  <a:pt x="207644" y="13334"/>
                </a:lnTo>
                <a:lnTo>
                  <a:pt x="211074" y="16763"/>
                </a:lnTo>
                <a:close/>
              </a:path>
              <a:path w="415290" h="421004">
                <a:moveTo>
                  <a:pt x="403860" y="207263"/>
                </a:moveTo>
                <a:lnTo>
                  <a:pt x="403860" y="198119"/>
                </a:lnTo>
                <a:lnTo>
                  <a:pt x="400050" y="205739"/>
                </a:lnTo>
                <a:lnTo>
                  <a:pt x="392430" y="198119"/>
                </a:lnTo>
                <a:lnTo>
                  <a:pt x="300990" y="198119"/>
                </a:lnTo>
                <a:lnTo>
                  <a:pt x="300990" y="410717"/>
                </a:lnTo>
                <a:lnTo>
                  <a:pt x="305562" y="410717"/>
                </a:lnTo>
                <a:lnTo>
                  <a:pt x="305562" y="207263"/>
                </a:lnTo>
                <a:lnTo>
                  <a:pt x="310134" y="202691"/>
                </a:lnTo>
                <a:lnTo>
                  <a:pt x="310134" y="207263"/>
                </a:lnTo>
                <a:lnTo>
                  <a:pt x="403860" y="207263"/>
                </a:lnTo>
                <a:close/>
              </a:path>
              <a:path w="415290" h="421004">
                <a:moveTo>
                  <a:pt x="310134" y="420623"/>
                </a:moveTo>
                <a:lnTo>
                  <a:pt x="310134" y="207263"/>
                </a:lnTo>
                <a:lnTo>
                  <a:pt x="305562" y="207263"/>
                </a:lnTo>
                <a:lnTo>
                  <a:pt x="305562" y="410717"/>
                </a:lnTo>
                <a:lnTo>
                  <a:pt x="300990" y="416051"/>
                </a:lnTo>
                <a:lnTo>
                  <a:pt x="300990" y="420623"/>
                </a:lnTo>
                <a:lnTo>
                  <a:pt x="310134" y="420623"/>
                </a:lnTo>
                <a:close/>
              </a:path>
              <a:path w="415290" h="421004">
                <a:moveTo>
                  <a:pt x="310134" y="207263"/>
                </a:moveTo>
                <a:lnTo>
                  <a:pt x="310134" y="202691"/>
                </a:lnTo>
                <a:lnTo>
                  <a:pt x="305562" y="207263"/>
                </a:lnTo>
                <a:lnTo>
                  <a:pt x="310134" y="207263"/>
                </a:lnTo>
                <a:close/>
              </a:path>
              <a:path w="415290" h="421004">
                <a:moveTo>
                  <a:pt x="403860" y="198119"/>
                </a:moveTo>
                <a:lnTo>
                  <a:pt x="392430" y="198119"/>
                </a:lnTo>
                <a:lnTo>
                  <a:pt x="400050" y="205739"/>
                </a:lnTo>
                <a:lnTo>
                  <a:pt x="403860" y="1981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11845" y="4232909"/>
            <a:ext cx="415290" cy="421005"/>
          </a:xfrm>
          <a:custGeom>
            <a:avLst/>
            <a:gdLst/>
            <a:ahLst/>
            <a:cxnLst/>
            <a:rect l="l" t="t" r="r" b="b"/>
            <a:pathLst>
              <a:path w="415290" h="421004">
                <a:moveTo>
                  <a:pt x="415290" y="207263"/>
                </a:moveTo>
                <a:lnTo>
                  <a:pt x="207264" y="0"/>
                </a:lnTo>
                <a:lnTo>
                  <a:pt x="0" y="207263"/>
                </a:lnTo>
                <a:lnTo>
                  <a:pt x="11430" y="207263"/>
                </a:lnTo>
                <a:lnTo>
                  <a:pt x="11430" y="198119"/>
                </a:lnTo>
                <a:lnTo>
                  <a:pt x="22859" y="198119"/>
                </a:lnTo>
                <a:lnTo>
                  <a:pt x="204215" y="16763"/>
                </a:lnTo>
                <a:lnTo>
                  <a:pt x="204215" y="9905"/>
                </a:lnTo>
                <a:lnTo>
                  <a:pt x="211074" y="9905"/>
                </a:lnTo>
                <a:lnTo>
                  <a:pt x="211074" y="16763"/>
                </a:lnTo>
                <a:lnTo>
                  <a:pt x="392430" y="198119"/>
                </a:lnTo>
                <a:lnTo>
                  <a:pt x="403860" y="198119"/>
                </a:lnTo>
                <a:lnTo>
                  <a:pt x="403860" y="207263"/>
                </a:lnTo>
                <a:lnTo>
                  <a:pt x="415290" y="207263"/>
                </a:lnTo>
                <a:close/>
              </a:path>
              <a:path w="415290" h="421004">
                <a:moveTo>
                  <a:pt x="22859" y="198119"/>
                </a:moveTo>
                <a:lnTo>
                  <a:pt x="11430" y="198119"/>
                </a:lnTo>
                <a:lnTo>
                  <a:pt x="15240" y="205739"/>
                </a:lnTo>
                <a:lnTo>
                  <a:pt x="22859" y="198119"/>
                </a:lnTo>
                <a:close/>
              </a:path>
              <a:path w="415290" h="421004">
                <a:moveTo>
                  <a:pt x="114300" y="410717"/>
                </a:moveTo>
                <a:lnTo>
                  <a:pt x="114300" y="198119"/>
                </a:lnTo>
                <a:lnTo>
                  <a:pt x="22859" y="198119"/>
                </a:lnTo>
                <a:lnTo>
                  <a:pt x="15240" y="205739"/>
                </a:lnTo>
                <a:lnTo>
                  <a:pt x="11430" y="198119"/>
                </a:lnTo>
                <a:lnTo>
                  <a:pt x="11430" y="207263"/>
                </a:lnTo>
                <a:lnTo>
                  <a:pt x="105155" y="207263"/>
                </a:lnTo>
                <a:lnTo>
                  <a:pt x="105155" y="202691"/>
                </a:lnTo>
                <a:lnTo>
                  <a:pt x="109728" y="207263"/>
                </a:lnTo>
                <a:lnTo>
                  <a:pt x="109728" y="410717"/>
                </a:lnTo>
                <a:lnTo>
                  <a:pt x="114300" y="410717"/>
                </a:lnTo>
                <a:close/>
              </a:path>
              <a:path w="415290" h="421004">
                <a:moveTo>
                  <a:pt x="109728" y="207263"/>
                </a:moveTo>
                <a:lnTo>
                  <a:pt x="105155" y="202691"/>
                </a:lnTo>
                <a:lnTo>
                  <a:pt x="105155" y="207263"/>
                </a:lnTo>
                <a:lnTo>
                  <a:pt x="109728" y="207263"/>
                </a:lnTo>
                <a:close/>
              </a:path>
              <a:path w="415290" h="421004">
                <a:moveTo>
                  <a:pt x="114300" y="420623"/>
                </a:moveTo>
                <a:lnTo>
                  <a:pt x="114300" y="415289"/>
                </a:lnTo>
                <a:lnTo>
                  <a:pt x="109728" y="410717"/>
                </a:lnTo>
                <a:lnTo>
                  <a:pt x="109728" y="207263"/>
                </a:lnTo>
                <a:lnTo>
                  <a:pt x="105155" y="207263"/>
                </a:lnTo>
                <a:lnTo>
                  <a:pt x="105156" y="420623"/>
                </a:lnTo>
                <a:lnTo>
                  <a:pt x="114300" y="420623"/>
                </a:lnTo>
                <a:close/>
              </a:path>
              <a:path w="415290" h="421004">
                <a:moveTo>
                  <a:pt x="305562" y="410717"/>
                </a:moveTo>
                <a:lnTo>
                  <a:pt x="109728" y="410717"/>
                </a:lnTo>
                <a:lnTo>
                  <a:pt x="114300" y="415289"/>
                </a:lnTo>
                <a:lnTo>
                  <a:pt x="114300" y="420623"/>
                </a:lnTo>
                <a:lnTo>
                  <a:pt x="300989" y="420623"/>
                </a:lnTo>
                <a:lnTo>
                  <a:pt x="300990" y="415289"/>
                </a:lnTo>
                <a:lnTo>
                  <a:pt x="305562" y="410717"/>
                </a:lnTo>
                <a:close/>
              </a:path>
              <a:path w="415290" h="421004">
                <a:moveTo>
                  <a:pt x="211074" y="9905"/>
                </a:moveTo>
                <a:lnTo>
                  <a:pt x="204215" y="9905"/>
                </a:lnTo>
                <a:lnTo>
                  <a:pt x="207644" y="13334"/>
                </a:lnTo>
                <a:lnTo>
                  <a:pt x="211074" y="9905"/>
                </a:lnTo>
                <a:close/>
              </a:path>
              <a:path w="415290" h="421004">
                <a:moveTo>
                  <a:pt x="207644" y="13334"/>
                </a:moveTo>
                <a:lnTo>
                  <a:pt x="204215" y="9905"/>
                </a:lnTo>
                <a:lnTo>
                  <a:pt x="204215" y="16763"/>
                </a:lnTo>
                <a:lnTo>
                  <a:pt x="207644" y="13334"/>
                </a:lnTo>
                <a:close/>
              </a:path>
              <a:path w="415290" h="421004">
                <a:moveTo>
                  <a:pt x="211074" y="16763"/>
                </a:moveTo>
                <a:lnTo>
                  <a:pt x="211074" y="9905"/>
                </a:lnTo>
                <a:lnTo>
                  <a:pt x="207644" y="13334"/>
                </a:lnTo>
                <a:lnTo>
                  <a:pt x="211074" y="16763"/>
                </a:lnTo>
                <a:close/>
              </a:path>
              <a:path w="415290" h="421004">
                <a:moveTo>
                  <a:pt x="403860" y="207263"/>
                </a:moveTo>
                <a:lnTo>
                  <a:pt x="403860" y="198119"/>
                </a:lnTo>
                <a:lnTo>
                  <a:pt x="400050" y="205739"/>
                </a:lnTo>
                <a:lnTo>
                  <a:pt x="392430" y="198119"/>
                </a:lnTo>
                <a:lnTo>
                  <a:pt x="300990" y="198119"/>
                </a:lnTo>
                <a:lnTo>
                  <a:pt x="300989" y="410717"/>
                </a:lnTo>
                <a:lnTo>
                  <a:pt x="305562" y="410717"/>
                </a:lnTo>
                <a:lnTo>
                  <a:pt x="305562" y="207263"/>
                </a:lnTo>
                <a:lnTo>
                  <a:pt x="310134" y="202691"/>
                </a:lnTo>
                <a:lnTo>
                  <a:pt x="310134" y="207263"/>
                </a:lnTo>
                <a:lnTo>
                  <a:pt x="403860" y="207263"/>
                </a:lnTo>
                <a:close/>
              </a:path>
              <a:path w="415290" h="421004">
                <a:moveTo>
                  <a:pt x="310134" y="420623"/>
                </a:moveTo>
                <a:lnTo>
                  <a:pt x="310134" y="207263"/>
                </a:lnTo>
                <a:lnTo>
                  <a:pt x="305562" y="207263"/>
                </a:lnTo>
                <a:lnTo>
                  <a:pt x="305562" y="410717"/>
                </a:lnTo>
                <a:lnTo>
                  <a:pt x="300990" y="415289"/>
                </a:lnTo>
                <a:lnTo>
                  <a:pt x="300989" y="420623"/>
                </a:lnTo>
                <a:lnTo>
                  <a:pt x="310134" y="420623"/>
                </a:lnTo>
                <a:close/>
              </a:path>
              <a:path w="415290" h="421004">
                <a:moveTo>
                  <a:pt x="310134" y="207263"/>
                </a:moveTo>
                <a:lnTo>
                  <a:pt x="310134" y="202691"/>
                </a:lnTo>
                <a:lnTo>
                  <a:pt x="305562" y="207263"/>
                </a:lnTo>
                <a:lnTo>
                  <a:pt x="310134" y="207263"/>
                </a:lnTo>
                <a:close/>
              </a:path>
              <a:path w="415290" h="421004">
                <a:moveTo>
                  <a:pt x="403860" y="198119"/>
                </a:moveTo>
                <a:lnTo>
                  <a:pt x="392430" y="198119"/>
                </a:lnTo>
                <a:lnTo>
                  <a:pt x="400050" y="205739"/>
                </a:lnTo>
                <a:lnTo>
                  <a:pt x="403860" y="1981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5656" y="3270503"/>
            <a:ext cx="415290" cy="420370"/>
          </a:xfrm>
          <a:custGeom>
            <a:avLst/>
            <a:gdLst/>
            <a:ahLst/>
            <a:cxnLst/>
            <a:rect l="l" t="t" r="r" b="b"/>
            <a:pathLst>
              <a:path w="415290" h="420370">
                <a:moveTo>
                  <a:pt x="415290" y="207263"/>
                </a:moveTo>
                <a:lnTo>
                  <a:pt x="207264" y="0"/>
                </a:lnTo>
                <a:lnTo>
                  <a:pt x="0" y="207263"/>
                </a:lnTo>
                <a:lnTo>
                  <a:pt x="11430" y="207263"/>
                </a:lnTo>
                <a:lnTo>
                  <a:pt x="11430" y="197357"/>
                </a:lnTo>
                <a:lnTo>
                  <a:pt x="23621" y="197357"/>
                </a:lnTo>
                <a:lnTo>
                  <a:pt x="204215" y="16763"/>
                </a:lnTo>
                <a:lnTo>
                  <a:pt x="204215" y="9905"/>
                </a:lnTo>
                <a:lnTo>
                  <a:pt x="211074" y="9905"/>
                </a:lnTo>
                <a:lnTo>
                  <a:pt x="211074" y="16763"/>
                </a:lnTo>
                <a:lnTo>
                  <a:pt x="391668" y="197357"/>
                </a:lnTo>
                <a:lnTo>
                  <a:pt x="403098" y="197357"/>
                </a:lnTo>
                <a:lnTo>
                  <a:pt x="403098" y="207263"/>
                </a:lnTo>
                <a:lnTo>
                  <a:pt x="415290" y="207263"/>
                </a:lnTo>
                <a:close/>
              </a:path>
              <a:path w="415290" h="420370">
                <a:moveTo>
                  <a:pt x="23621" y="197357"/>
                </a:moveTo>
                <a:lnTo>
                  <a:pt x="11430" y="197357"/>
                </a:lnTo>
                <a:lnTo>
                  <a:pt x="15240" y="205739"/>
                </a:lnTo>
                <a:lnTo>
                  <a:pt x="23621" y="197357"/>
                </a:lnTo>
                <a:close/>
              </a:path>
              <a:path w="415290" h="420370">
                <a:moveTo>
                  <a:pt x="114300" y="410717"/>
                </a:moveTo>
                <a:lnTo>
                  <a:pt x="114300" y="197357"/>
                </a:lnTo>
                <a:lnTo>
                  <a:pt x="23621" y="197357"/>
                </a:lnTo>
                <a:lnTo>
                  <a:pt x="15240" y="205739"/>
                </a:lnTo>
                <a:lnTo>
                  <a:pt x="11430" y="197357"/>
                </a:lnTo>
                <a:lnTo>
                  <a:pt x="11430" y="207263"/>
                </a:lnTo>
                <a:lnTo>
                  <a:pt x="105155" y="207263"/>
                </a:lnTo>
                <a:lnTo>
                  <a:pt x="105155" y="202691"/>
                </a:lnTo>
                <a:lnTo>
                  <a:pt x="109728" y="207263"/>
                </a:lnTo>
                <a:lnTo>
                  <a:pt x="109728" y="410717"/>
                </a:lnTo>
                <a:lnTo>
                  <a:pt x="114300" y="410717"/>
                </a:lnTo>
                <a:close/>
              </a:path>
              <a:path w="415290" h="420370">
                <a:moveTo>
                  <a:pt x="109728" y="207263"/>
                </a:moveTo>
                <a:lnTo>
                  <a:pt x="105155" y="202691"/>
                </a:lnTo>
                <a:lnTo>
                  <a:pt x="105155" y="207263"/>
                </a:lnTo>
                <a:lnTo>
                  <a:pt x="109728" y="207263"/>
                </a:lnTo>
                <a:close/>
              </a:path>
              <a:path w="415290" h="420370">
                <a:moveTo>
                  <a:pt x="114300" y="419861"/>
                </a:moveTo>
                <a:lnTo>
                  <a:pt x="114300" y="415289"/>
                </a:lnTo>
                <a:lnTo>
                  <a:pt x="109728" y="410717"/>
                </a:lnTo>
                <a:lnTo>
                  <a:pt x="109728" y="207263"/>
                </a:lnTo>
                <a:lnTo>
                  <a:pt x="105155" y="207263"/>
                </a:lnTo>
                <a:lnTo>
                  <a:pt x="105156" y="419861"/>
                </a:lnTo>
                <a:lnTo>
                  <a:pt x="114300" y="419861"/>
                </a:lnTo>
                <a:close/>
              </a:path>
              <a:path w="415290" h="420370">
                <a:moveTo>
                  <a:pt x="305562" y="410717"/>
                </a:moveTo>
                <a:lnTo>
                  <a:pt x="109728" y="410717"/>
                </a:lnTo>
                <a:lnTo>
                  <a:pt x="114300" y="415289"/>
                </a:lnTo>
                <a:lnTo>
                  <a:pt x="114300" y="419861"/>
                </a:lnTo>
                <a:lnTo>
                  <a:pt x="300990" y="419861"/>
                </a:lnTo>
                <a:lnTo>
                  <a:pt x="300990" y="415289"/>
                </a:lnTo>
                <a:lnTo>
                  <a:pt x="305562" y="410717"/>
                </a:lnTo>
                <a:close/>
              </a:path>
              <a:path w="415290" h="420370">
                <a:moveTo>
                  <a:pt x="211074" y="9905"/>
                </a:moveTo>
                <a:lnTo>
                  <a:pt x="204215" y="9905"/>
                </a:lnTo>
                <a:lnTo>
                  <a:pt x="207644" y="13334"/>
                </a:lnTo>
                <a:lnTo>
                  <a:pt x="211074" y="9905"/>
                </a:lnTo>
                <a:close/>
              </a:path>
              <a:path w="415290" h="420370">
                <a:moveTo>
                  <a:pt x="207644" y="13334"/>
                </a:moveTo>
                <a:lnTo>
                  <a:pt x="204215" y="9905"/>
                </a:lnTo>
                <a:lnTo>
                  <a:pt x="204215" y="16763"/>
                </a:lnTo>
                <a:lnTo>
                  <a:pt x="207644" y="13334"/>
                </a:lnTo>
                <a:close/>
              </a:path>
              <a:path w="415290" h="420370">
                <a:moveTo>
                  <a:pt x="211074" y="16763"/>
                </a:moveTo>
                <a:lnTo>
                  <a:pt x="211074" y="9905"/>
                </a:lnTo>
                <a:lnTo>
                  <a:pt x="207644" y="13334"/>
                </a:lnTo>
                <a:lnTo>
                  <a:pt x="211074" y="16763"/>
                </a:lnTo>
                <a:close/>
              </a:path>
              <a:path w="415290" h="420370">
                <a:moveTo>
                  <a:pt x="403098" y="207263"/>
                </a:moveTo>
                <a:lnTo>
                  <a:pt x="403098" y="197357"/>
                </a:lnTo>
                <a:lnTo>
                  <a:pt x="400050" y="205739"/>
                </a:lnTo>
                <a:lnTo>
                  <a:pt x="391668" y="197357"/>
                </a:lnTo>
                <a:lnTo>
                  <a:pt x="300990" y="197357"/>
                </a:lnTo>
                <a:lnTo>
                  <a:pt x="300990" y="410717"/>
                </a:lnTo>
                <a:lnTo>
                  <a:pt x="305562" y="410717"/>
                </a:lnTo>
                <a:lnTo>
                  <a:pt x="305562" y="207263"/>
                </a:lnTo>
                <a:lnTo>
                  <a:pt x="310134" y="202691"/>
                </a:lnTo>
                <a:lnTo>
                  <a:pt x="310134" y="207263"/>
                </a:lnTo>
                <a:lnTo>
                  <a:pt x="403098" y="207263"/>
                </a:lnTo>
                <a:close/>
              </a:path>
              <a:path w="415290" h="420370">
                <a:moveTo>
                  <a:pt x="310134" y="419861"/>
                </a:moveTo>
                <a:lnTo>
                  <a:pt x="310134" y="207263"/>
                </a:lnTo>
                <a:lnTo>
                  <a:pt x="305562" y="207263"/>
                </a:lnTo>
                <a:lnTo>
                  <a:pt x="305562" y="410717"/>
                </a:lnTo>
                <a:lnTo>
                  <a:pt x="300990" y="415289"/>
                </a:lnTo>
                <a:lnTo>
                  <a:pt x="300990" y="419861"/>
                </a:lnTo>
                <a:lnTo>
                  <a:pt x="310134" y="419861"/>
                </a:lnTo>
                <a:close/>
              </a:path>
              <a:path w="415290" h="420370">
                <a:moveTo>
                  <a:pt x="310134" y="207263"/>
                </a:moveTo>
                <a:lnTo>
                  <a:pt x="310134" y="202691"/>
                </a:lnTo>
                <a:lnTo>
                  <a:pt x="305562" y="207263"/>
                </a:lnTo>
                <a:lnTo>
                  <a:pt x="310134" y="207263"/>
                </a:lnTo>
                <a:close/>
              </a:path>
              <a:path w="415290" h="420370">
                <a:moveTo>
                  <a:pt x="403098" y="197357"/>
                </a:moveTo>
                <a:lnTo>
                  <a:pt x="391668" y="197357"/>
                </a:lnTo>
                <a:lnTo>
                  <a:pt x="400050" y="205739"/>
                </a:lnTo>
                <a:lnTo>
                  <a:pt x="403098" y="197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58761" y="2708148"/>
            <a:ext cx="2513330" cy="492759"/>
          </a:xfrm>
          <a:custGeom>
            <a:avLst/>
            <a:gdLst/>
            <a:ahLst/>
            <a:cxnLst/>
            <a:rect l="l" t="t" r="r" b="b"/>
            <a:pathLst>
              <a:path w="2513329" h="492760">
                <a:moveTo>
                  <a:pt x="2513076" y="410718"/>
                </a:moveTo>
                <a:lnTo>
                  <a:pt x="2513076" y="82296"/>
                </a:lnTo>
                <a:lnTo>
                  <a:pt x="2506646" y="50149"/>
                </a:lnTo>
                <a:lnTo>
                  <a:pt x="2489073" y="24003"/>
                </a:lnTo>
                <a:lnTo>
                  <a:pt x="2462926" y="6429"/>
                </a:lnTo>
                <a:lnTo>
                  <a:pt x="2430780" y="0"/>
                </a:lnTo>
                <a:lnTo>
                  <a:pt x="82296" y="0"/>
                </a:lnTo>
                <a:lnTo>
                  <a:pt x="50149" y="6429"/>
                </a:lnTo>
                <a:lnTo>
                  <a:pt x="24003" y="24003"/>
                </a:lnTo>
                <a:lnTo>
                  <a:pt x="6429" y="50149"/>
                </a:lnTo>
                <a:lnTo>
                  <a:pt x="0" y="82296"/>
                </a:lnTo>
                <a:lnTo>
                  <a:pt x="0" y="410718"/>
                </a:lnTo>
                <a:lnTo>
                  <a:pt x="6429" y="442424"/>
                </a:lnTo>
                <a:lnTo>
                  <a:pt x="24003" y="468344"/>
                </a:lnTo>
                <a:lnTo>
                  <a:pt x="50149" y="485834"/>
                </a:lnTo>
                <a:lnTo>
                  <a:pt x="82296" y="492252"/>
                </a:lnTo>
                <a:lnTo>
                  <a:pt x="2430780" y="492252"/>
                </a:lnTo>
                <a:lnTo>
                  <a:pt x="2462926" y="485834"/>
                </a:lnTo>
                <a:lnTo>
                  <a:pt x="2489073" y="468344"/>
                </a:lnTo>
                <a:lnTo>
                  <a:pt x="2506646" y="442424"/>
                </a:lnTo>
                <a:lnTo>
                  <a:pt x="2513076" y="410718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54190" y="2703576"/>
            <a:ext cx="2522220" cy="502284"/>
          </a:xfrm>
          <a:custGeom>
            <a:avLst/>
            <a:gdLst/>
            <a:ahLst/>
            <a:cxnLst/>
            <a:rect l="l" t="t" r="r" b="b"/>
            <a:pathLst>
              <a:path w="2522220" h="502285">
                <a:moveTo>
                  <a:pt x="2522220" y="423672"/>
                </a:moveTo>
                <a:lnTo>
                  <a:pt x="2522220" y="77724"/>
                </a:lnTo>
                <a:lnTo>
                  <a:pt x="2520696" y="69342"/>
                </a:lnTo>
                <a:lnTo>
                  <a:pt x="2510513" y="42821"/>
                </a:lnTo>
                <a:lnTo>
                  <a:pt x="2493935" y="22302"/>
                </a:lnTo>
                <a:lnTo>
                  <a:pt x="2471688" y="7968"/>
                </a:lnTo>
                <a:lnTo>
                  <a:pt x="2444496" y="0"/>
                </a:lnTo>
                <a:lnTo>
                  <a:pt x="86106" y="0"/>
                </a:lnTo>
                <a:lnTo>
                  <a:pt x="35085" y="17121"/>
                </a:lnTo>
                <a:lnTo>
                  <a:pt x="3809" y="60960"/>
                </a:lnTo>
                <a:lnTo>
                  <a:pt x="0" y="78486"/>
                </a:lnTo>
                <a:lnTo>
                  <a:pt x="0" y="424434"/>
                </a:lnTo>
                <a:lnTo>
                  <a:pt x="1524" y="432816"/>
                </a:lnTo>
                <a:lnTo>
                  <a:pt x="3810" y="441198"/>
                </a:lnTo>
                <a:lnTo>
                  <a:pt x="6858" y="448818"/>
                </a:lnTo>
                <a:lnTo>
                  <a:pt x="9144" y="453535"/>
                </a:lnTo>
                <a:lnTo>
                  <a:pt x="9144" y="86868"/>
                </a:lnTo>
                <a:lnTo>
                  <a:pt x="10667" y="70866"/>
                </a:lnTo>
                <a:lnTo>
                  <a:pt x="30747" y="33390"/>
                </a:lnTo>
                <a:lnTo>
                  <a:pt x="50291" y="19050"/>
                </a:lnTo>
                <a:lnTo>
                  <a:pt x="57942" y="14719"/>
                </a:lnTo>
                <a:lnTo>
                  <a:pt x="67722" y="11744"/>
                </a:lnTo>
                <a:lnTo>
                  <a:pt x="77931" y="9945"/>
                </a:lnTo>
                <a:lnTo>
                  <a:pt x="86106" y="9212"/>
                </a:lnTo>
                <a:lnTo>
                  <a:pt x="2436114" y="9213"/>
                </a:lnTo>
                <a:lnTo>
                  <a:pt x="2474269" y="19963"/>
                </a:lnTo>
                <a:lnTo>
                  <a:pt x="2506400" y="55462"/>
                </a:lnTo>
                <a:lnTo>
                  <a:pt x="2513076" y="86868"/>
                </a:lnTo>
                <a:lnTo>
                  <a:pt x="2513076" y="453215"/>
                </a:lnTo>
                <a:lnTo>
                  <a:pt x="2515190" y="449956"/>
                </a:lnTo>
                <a:lnTo>
                  <a:pt x="2522220" y="423672"/>
                </a:lnTo>
                <a:close/>
              </a:path>
              <a:path w="2522220" h="502285">
                <a:moveTo>
                  <a:pt x="2513076" y="453215"/>
                </a:moveTo>
                <a:lnTo>
                  <a:pt x="2513076" y="415290"/>
                </a:lnTo>
                <a:lnTo>
                  <a:pt x="2511552" y="431292"/>
                </a:lnTo>
                <a:lnTo>
                  <a:pt x="2502127" y="454422"/>
                </a:lnTo>
                <a:lnTo>
                  <a:pt x="2487077" y="472792"/>
                </a:lnTo>
                <a:lnTo>
                  <a:pt x="2467119" y="485652"/>
                </a:lnTo>
                <a:lnTo>
                  <a:pt x="2443734" y="492043"/>
                </a:lnTo>
                <a:lnTo>
                  <a:pt x="86106" y="492144"/>
                </a:lnTo>
                <a:lnTo>
                  <a:pt x="62951" y="488886"/>
                </a:lnTo>
                <a:lnTo>
                  <a:pt x="23433" y="459853"/>
                </a:lnTo>
                <a:lnTo>
                  <a:pt x="9144" y="414528"/>
                </a:lnTo>
                <a:lnTo>
                  <a:pt x="9144" y="453535"/>
                </a:lnTo>
                <a:lnTo>
                  <a:pt x="38100" y="486918"/>
                </a:lnTo>
                <a:lnTo>
                  <a:pt x="75993" y="501085"/>
                </a:lnTo>
                <a:lnTo>
                  <a:pt x="2436114" y="502158"/>
                </a:lnTo>
                <a:lnTo>
                  <a:pt x="2444496" y="501396"/>
                </a:lnTo>
                <a:lnTo>
                  <a:pt x="2453640" y="499872"/>
                </a:lnTo>
                <a:lnTo>
                  <a:pt x="2479086" y="490496"/>
                </a:lnTo>
                <a:lnTo>
                  <a:pt x="2500207" y="473044"/>
                </a:lnTo>
                <a:lnTo>
                  <a:pt x="2513076" y="453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326883" y="2794761"/>
            <a:ext cx="157607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Normalization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35940" y="605281"/>
            <a:ext cx="913892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Convolutiona</a:t>
            </a:r>
            <a:r>
              <a:rPr dirty="0"/>
              <a:t>l</a:t>
            </a:r>
            <a:r>
              <a:rPr spc="-15" dirty="0"/>
              <a:t> </a:t>
            </a:r>
            <a:r>
              <a:rPr spc="-5" dirty="0"/>
              <a:t>Neura</a:t>
            </a:r>
            <a:r>
              <a:rPr dirty="0"/>
              <a:t>l</a:t>
            </a:r>
            <a:r>
              <a:rPr spc="-15" dirty="0"/>
              <a:t> </a:t>
            </a:r>
            <a:r>
              <a:rPr spc="-5" dirty="0"/>
              <a:t>Network</a:t>
            </a:r>
            <a:r>
              <a:rPr dirty="0"/>
              <a:t>s</a:t>
            </a:r>
            <a:r>
              <a:rPr spc="-15" dirty="0"/>
              <a:t> </a:t>
            </a:r>
            <a:r>
              <a:rPr spc="-5" dirty="0"/>
              <a:t>(CNN</a:t>
            </a:r>
            <a:r>
              <a:rPr dirty="0"/>
              <a:t>,</a:t>
            </a:r>
            <a:r>
              <a:rPr spc="-15" dirty="0"/>
              <a:t> </a:t>
            </a:r>
            <a:r>
              <a:rPr spc="-5" dirty="0"/>
              <a:t>Convne</a:t>
            </a:r>
            <a:r>
              <a:rPr spc="20" dirty="0"/>
              <a:t>t</a:t>
            </a:r>
            <a:r>
              <a:rPr dirty="0"/>
              <a:t>)</a:t>
            </a:r>
          </a:p>
        </p:txBody>
      </p:sp>
      <p:sp>
        <p:nvSpPr>
          <p:cNvPr id="23" name="object 23"/>
          <p:cNvSpPr/>
          <p:nvPr/>
        </p:nvSpPr>
        <p:spPr>
          <a:xfrm>
            <a:off x="7913369" y="2279904"/>
            <a:ext cx="415290" cy="420370"/>
          </a:xfrm>
          <a:custGeom>
            <a:avLst/>
            <a:gdLst/>
            <a:ahLst/>
            <a:cxnLst/>
            <a:rect l="l" t="t" r="r" b="b"/>
            <a:pathLst>
              <a:path w="415290" h="420369">
                <a:moveTo>
                  <a:pt x="415290" y="207263"/>
                </a:moveTo>
                <a:lnTo>
                  <a:pt x="208026" y="0"/>
                </a:lnTo>
                <a:lnTo>
                  <a:pt x="0" y="207263"/>
                </a:lnTo>
                <a:lnTo>
                  <a:pt x="11430" y="207263"/>
                </a:lnTo>
                <a:lnTo>
                  <a:pt x="11430" y="197357"/>
                </a:lnTo>
                <a:lnTo>
                  <a:pt x="23621" y="197357"/>
                </a:lnTo>
                <a:lnTo>
                  <a:pt x="204215" y="16763"/>
                </a:lnTo>
                <a:lnTo>
                  <a:pt x="204215" y="9905"/>
                </a:lnTo>
                <a:lnTo>
                  <a:pt x="211074" y="9905"/>
                </a:lnTo>
                <a:lnTo>
                  <a:pt x="211074" y="16763"/>
                </a:lnTo>
                <a:lnTo>
                  <a:pt x="391668" y="197357"/>
                </a:lnTo>
                <a:lnTo>
                  <a:pt x="403860" y="197357"/>
                </a:lnTo>
                <a:lnTo>
                  <a:pt x="403860" y="207263"/>
                </a:lnTo>
                <a:lnTo>
                  <a:pt x="415290" y="207263"/>
                </a:lnTo>
                <a:close/>
              </a:path>
              <a:path w="415290" h="420369">
                <a:moveTo>
                  <a:pt x="23621" y="197357"/>
                </a:moveTo>
                <a:lnTo>
                  <a:pt x="11430" y="197357"/>
                </a:lnTo>
                <a:lnTo>
                  <a:pt x="15240" y="205739"/>
                </a:lnTo>
                <a:lnTo>
                  <a:pt x="23621" y="197357"/>
                </a:lnTo>
                <a:close/>
              </a:path>
              <a:path w="415290" h="420369">
                <a:moveTo>
                  <a:pt x="114300" y="410717"/>
                </a:moveTo>
                <a:lnTo>
                  <a:pt x="114300" y="197357"/>
                </a:lnTo>
                <a:lnTo>
                  <a:pt x="23621" y="197357"/>
                </a:lnTo>
                <a:lnTo>
                  <a:pt x="15240" y="205739"/>
                </a:lnTo>
                <a:lnTo>
                  <a:pt x="11430" y="197357"/>
                </a:lnTo>
                <a:lnTo>
                  <a:pt x="11430" y="207263"/>
                </a:lnTo>
                <a:lnTo>
                  <a:pt x="105155" y="207263"/>
                </a:lnTo>
                <a:lnTo>
                  <a:pt x="105155" y="202691"/>
                </a:lnTo>
                <a:lnTo>
                  <a:pt x="109728" y="207263"/>
                </a:lnTo>
                <a:lnTo>
                  <a:pt x="109728" y="410717"/>
                </a:lnTo>
                <a:lnTo>
                  <a:pt x="114300" y="410717"/>
                </a:lnTo>
                <a:close/>
              </a:path>
              <a:path w="415290" h="420369">
                <a:moveTo>
                  <a:pt x="109728" y="207263"/>
                </a:moveTo>
                <a:lnTo>
                  <a:pt x="105155" y="202691"/>
                </a:lnTo>
                <a:lnTo>
                  <a:pt x="105155" y="207263"/>
                </a:lnTo>
                <a:lnTo>
                  <a:pt x="109728" y="207263"/>
                </a:lnTo>
                <a:close/>
              </a:path>
              <a:path w="415290" h="420369">
                <a:moveTo>
                  <a:pt x="114300" y="419861"/>
                </a:moveTo>
                <a:lnTo>
                  <a:pt x="114300" y="415289"/>
                </a:lnTo>
                <a:lnTo>
                  <a:pt x="109728" y="410717"/>
                </a:lnTo>
                <a:lnTo>
                  <a:pt x="109728" y="207263"/>
                </a:lnTo>
                <a:lnTo>
                  <a:pt x="105155" y="207263"/>
                </a:lnTo>
                <a:lnTo>
                  <a:pt x="105156" y="419861"/>
                </a:lnTo>
                <a:lnTo>
                  <a:pt x="114300" y="419861"/>
                </a:lnTo>
                <a:close/>
              </a:path>
              <a:path w="415290" h="420369">
                <a:moveTo>
                  <a:pt x="305562" y="410717"/>
                </a:moveTo>
                <a:lnTo>
                  <a:pt x="109728" y="410717"/>
                </a:lnTo>
                <a:lnTo>
                  <a:pt x="114300" y="415289"/>
                </a:lnTo>
                <a:lnTo>
                  <a:pt x="114300" y="419861"/>
                </a:lnTo>
                <a:lnTo>
                  <a:pt x="300990" y="419861"/>
                </a:lnTo>
                <a:lnTo>
                  <a:pt x="300990" y="415289"/>
                </a:lnTo>
                <a:lnTo>
                  <a:pt x="305562" y="410717"/>
                </a:lnTo>
                <a:close/>
              </a:path>
              <a:path w="415290" h="420369">
                <a:moveTo>
                  <a:pt x="211074" y="9905"/>
                </a:moveTo>
                <a:lnTo>
                  <a:pt x="204215" y="9905"/>
                </a:lnTo>
                <a:lnTo>
                  <a:pt x="207644" y="13334"/>
                </a:lnTo>
                <a:lnTo>
                  <a:pt x="211074" y="9905"/>
                </a:lnTo>
                <a:close/>
              </a:path>
              <a:path w="415290" h="420369">
                <a:moveTo>
                  <a:pt x="207644" y="13334"/>
                </a:moveTo>
                <a:lnTo>
                  <a:pt x="204215" y="9905"/>
                </a:lnTo>
                <a:lnTo>
                  <a:pt x="204215" y="16763"/>
                </a:lnTo>
                <a:lnTo>
                  <a:pt x="207644" y="13334"/>
                </a:lnTo>
                <a:close/>
              </a:path>
              <a:path w="415290" h="420369">
                <a:moveTo>
                  <a:pt x="211074" y="16763"/>
                </a:moveTo>
                <a:lnTo>
                  <a:pt x="211074" y="9905"/>
                </a:lnTo>
                <a:lnTo>
                  <a:pt x="207644" y="13334"/>
                </a:lnTo>
                <a:lnTo>
                  <a:pt x="211074" y="16763"/>
                </a:lnTo>
                <a:close/>
              </a:path>
              <a:path w="415290" h="420369">
                <a:moveTo>
                  <a:pt x="403860" y="207263"/>
                </a:moveTo>
                <a:lnTo>
                  <a:pt x="403860" y="197357"/>
                </a:lnTo>
                <a:lnTo>
                  <a:pt x="400050" y="205739"/>
                </a:lnTo>
                <a:lnTo>
                  <a:pt x="391668" y="197357"/>
                </a:lnTo>
                <a:lnTo>
                  <a:pt x="300990" y="197357"/>
                </a:lnTo>
                <a:lnTo>
                  <a:pt x="300990" y="410717"/>
                </a:lnTo>
                <a:lnTo>
                  <a:pt x="305562" y="410717"/>
                </a:lnTo>
                <a:lnTo>
                  <a:pt x="305562" y="207263"/>
                </a:lnTo>
                <a:lnTo>
                  <a:pt x="310134" y="202691"/>
                </a:lnTo>
                <a:lnTo>
                  <a:pt x="310134" y="207263"/>
                </a:lnTo>
                <a:lnTo>
                  <a:pt x="403860" y="207263"/>
                </a:lnTo>
                <a:close/>
              </a:path>
              <a:path w="415290" h="420369">
                <a:moveTo>
                  <a:pt x="310134" y="419861"/>
                </a:moveTo>
                <a:lnTo>
                  <a:pt x="310134" y="207263"/>
                </a:lnTo>
                <a:lnTo>
                  <a:pt x="305562" y="207263"/>
                </a:lnTo>
                <a:lnTo>
                  <a:pt x="305562" y="410717"/>
                </a:lnTo>
                <a:lnTo>
                  <a:pt x="300990" y="415289"/>
                </a:lnTo>
                <a:lnTo>
                  <a:pt x="300990" y="419861"/>
                </a:lnTo>
                <a:lnTo>
                  <a:pt x="310134" y="419861"/>
                </a:lnTo>
                <a:close/>
              </a:path>
              <a:path w="415290" h="420369">
                <a:moveTo>
                  <a:pt x="310134" y="207263"/>
                </a:moveTo>
                <a:lnTo>
                  <a:pt x="310134" y="202691"/>
                </a:lnTo>
                <a:lnTo>
                  <a:pt x="305562" y="207263"/>
                </a:lnTo>
                <a:lnTo>
                  <a:pt x="310134" y="207263"/>
                </a:lnTo>
                <a:close/>
              </a:path>
              <a:path w="415290" h="420369">
                <a:moveTo>
                  <a:pt x="403860" y="197357"/>
                </a:moveTo>
                <a:lnTo>
                  <a:pt x="391668" y="197357"/>
                </a:lnTo>
                <a:lnTo>
                  <a:pt x="400050" y="205739"/>
                </a:lnTo>
                <a:lnTo>
                  <a:pt x="403860" y="197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58000" y="1717548"/>
            <a:ext cx="2513965" cy="492759"/>
          </a:xfrm>
          <a:custGeom>
            <a:avLst/>
            <a:gdLst/>
            <a:ahLst/>
            <a:cxnLst/>
            <a:rect l="l" t="t" r="r" b="b"/>
            <a:pathLst>
              <a:path w="2513965" h="492760">
                <a:moveTo>
                  <a:pt x="2513838" y="410718"/>
                </a:moveTo>
                <a:lnTo>
                  <a:pt x="2513838" y="82296"/>
                </a:lnTo>
                <a:lnTo>
                  <a:pt x="2507301" y="50149"/>
                </a:lnTo>
                <a:lnTo>
                  <a:pt x="2489549" y="24003"/>
                </a:lnTo>
                <a:lnTo>
                  <a:pt x="2463367" y="6429"/>
                </a:lnTo>
                <a:lnTo>
                  <a:pt x="2431542" y="0"/>
                </a:lnTo>
                <a:lnTo>
                  <a:pt x="82296" y="0"/>
                </a:lnTo>
                <a:lnTo>
                  <a:pt x="50470" y="6429"/>
                </a:lnTo>
                <a:lnTo>
                  <a:pt x="24288" y="24003"/>
                </a:lnTo>
                <a:lnTo>
                  <a:pt x="6536" y="50149"/>
                </a:lnTo>
                <a:lnTo>
                  <a:pt x="0" y="82296"/>
                </a:lnTo>
                <a:lnTo>
                  <a:pt x="0" y="410718"/>
                </a:lnTo>
                <a:lnTo>
                  <a:pt x="6536" y="442424"/>
                </a:lnTo>
                <a:lnTo>
                  <a:pt x="24288" y="468344"/>
                </a:lnTo>
                <a:lnTo>
                  <a:pt x="50470" y="485834"/>
                </a:lnTo>
                <a:lnTo>
                  <a:pt x="82296" y="492252"/>
                </a:lnTo>
                <a:lnTo>
                  <a:pt x="2431542" y="492252"/>
                </a:lnTo>
                <a:lnTo>
                  <a:pt x="2463367" y="485834"/>
                </a:lnTo>
                <a:lnTo>
                  <a:pt x="2489549" y="468344"/>
                </a:lnTo>
                <a:lnTo>
                  <a:pt x="2507301" y="442424"/>
                </a:lnTo>
                <a:lnTo>
                  <a:pt x="2513838" y="41071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53428" y="1712976"/>
            <a:ext cx="2523490" cy="502284"/>
          </a:xfrm>
          <a:custGeom>
            <a:avLst/>
            <a:gdLst/>
            <a:ahLst/>
            <a:cxnLst/>
            <a:rect l="l" t="t" r="r" b="b"/>
            <a:pathLst>
              <a:path w="2523490" h="502285">
                <a:moveTo>
                  <a:pt x="2522982" y="415290"/>
                </a:moveTo>
                <a:lnTo>
                  <a:pt x="2522982" y="86868"/>
                </a:lnTo>
                <a:lnTo>
                  <a:pt x="2522220" y="77724"/>
                </a:lnTo>
                <a:lnTo>
                  <a:pt x="2494111" y="22355"/>
                </a:lnTo>
                <a:lnTo>
                  <a:pt x="2444496" y="0"/>
                </a:lnTo>
                <a:lnTo>
                  <a:pt x="86868" y="0"/>
                </a:lnTo>
                <a:lnTo>
                  <a:pt x="35471" y="17006"/>
                </a:lnTo>
                <a:lnTo>
                  <a:pt x="3809" y="60960"/>
                </a:lnTo>
                <a:lnTo>
                  <a:pt x="0" y="86868"/>
                </a:lnTo>
                <a:lnTo>
                  <a:pt x="0" y="415290"/>
                </a:lnTo>
                <a:lnTo>
                  <a:pt x="762" y="424434"/>
                </a:lnTo>
                <a:lnTo>
                  <a:pt x="3810" y="441198"/>
                </a:lnTo>
                <a:lnTo>
                  <a:pt x="6858" y="448818"/>
                </a:lnTo>
                <a:lnTo>
                  <a:pt x="9906" y="454798"/>
                </a:lnTo>
                <a:lnTo>
                  <a:pt x="9906" y="78486"/>
                </a:lnTo>
                <a:lnTo>
                  <a:pt x="12953" y="63246"/>
                </a:lnTo>
                <a:lnTo>
                  <a:pt x="38099" y="26670"/>
                </a:lnTo>
                <a:lnTo>
                  <a:pt x="77891" y="9929"/>
                </a:lnTo>
                <a:lnTo>
                  <a:pt x="2436114" y="9144"/>
                </a:lnTo>
                <a:lnTo>
                  <a:pt x="2444496" y="9906"/>
                </a:lnTo>
                <a:lnTo>
                  <a:pt x="2493659" y="35309"/>
                </a:lnTo>
                <a:lnTo>
                  <a:pt x="2513076" y="79248"/>
                </a:lnTo>
                <a:lnTo>
                  <a:pt x="2513076" y="454031"/>
                </a:lnTo>
                <a:lnTo>
                  <a:pt x="2515606" y="450117"/>
                </a:lnTo>
                <a:lnTo>
                  <a:pt x="2522220" y="423672"/>
                </a:lnTo>
                <a:lnTo>
                  <a:pt x="2522982" y="415290"/>
                </a:lnTo>
                <a:close/>
              </a:path>
              <a:path w="2523490" h="502285">
                <a:moveTo>
                  <a:pt x="2513076" y="454031"/>
                </a:moveTo>
                <a:lnTo>
                  <a:pt x="2513076" y="422910"/>
                </a:lnTo>
                <a:lnTo>
                  <a:pt x="2511547" y="431304"/>
                </a:lnTo>
                <a:lnTo>
                  <a:pt x="2502944" y="454065"/>
                </a:lnTo>
                <a:lnTo>
                  <a:pt x="2487529" y="472620"/>
                </a:lnTo>
                <a:lnTo>
                  <a:pt x="2467171" y="485752"/>
                </a:lnTo>
                <a:lnTo>
                  <a:pt x="2443734" y="492252"/>
                </a:lnTo>
                <a:lnTo>
                  <a:pt x="86868" y="492252"/>
                </a:lnTo>
                <a:lnTo>
                  <a:pt x="62204" y="488533"/>
                </a:lnTo>
                <a:lnTo>
                  <a:pt x="41143" y="477483"/>
                </a:lnTo>
                <a:lnTo>
                  <a:pt x="24465" y="460292"/>
                </a:lnTo>
                <a:lnTo>
                  <a:pt x="12954" y="438150"/>
                </a:lnTo>
                <a:lnTo>
                  <a:pt x="9906" y="422910"/>
                </a:lnTo>
                <a:lnTo>
                  <a:pt x="9906" y="454798"/>
                </a:lnTo>
                <a:lnTo>
                  <a:pt x="45720" y="491490"/>
                </a:lnTo>
                <a:lnTo>
                  <a:pt x="86868" y="502158"/>
                </a:lnTo>
                <a:lnTo>
                  <a:pt x="2436114" y="502158"/>
                </a:lnTo>
                <a:lnTo>
                  <a:pt x="2445258" y="501396"/>
                </a:lnTo>
                <a:lnTo>
                  <a:pt x="2453640" y="499872"/>
                </a:lnTo>
                <a:lnTo>
                  <a:pt x="2479291" y="490707"/>
                </a:lnTo>
                <a:lnTo>
                  <a:pt x="2500622" y="473292"/>
                </a:lnTo>
                <a:lnTo>
                  <a:pt x="2513076" y="454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319264" y="1804161"/>
            <a:ext cx="159004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Featur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maps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24800" y="1295400"/>
            <a:ext cx="392430" cy="409575"/>
          </a:xfrm>
          <a:custGeom>
            <a:avLst/>
            <a:gdLst/>
            <a:ahLst/>
            <a:cxnLst/>
            <a:rect l="l" t="t" r="r" b="b"/>
            <a:pathLst>
              <a:path w="392429" h="409575">
                <a:moveTo>
                  <a:pt x="392430" y="196596"/>
                </a:moveTo>
                <a:lnTo>
                  <a:pt x="196595" y="0"/>
                </a:lnTo>
                <a:lnTo>
                  <a:pt x="0" y="196596"/>
                </a:lnTo>
                <a:lnTo>
                  <a:pt x="98298" y="196596"/>
                </a:lnTo>
                <a:lnTo>
                  <a:pt x="98298" y="409194"/>
                </a:lnTo>
                <a:lnTo>
                  <a:pt x="294132" y="409194"/>
                </a:lnTo>
                <a:lnTo>
                  <a:pt x="294132" y="196596"/>
                </a:lnTo>
                <a:lnTo>
                  <a:pt x="392430" y="1965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13369" y="1289303"/>
            <a:ext cx="415290" cy="420370"/>
          </a:xfrm>
          <a:custGeom>
            <a:avLst/>
            <a:gdLst/>
            <a:ahLst/>
            <a:cxnLst/>
            <a:rect l="l" t="t" r="r" b="b"/>
            <a:pathLst>
              <a:path w="415290" h="420369">
                <a:moveTo>
                  <a:pt x="415290" y="207263"/>
                </a:moveTo>
                <a:lnTo>
                  <a:pt x="208026" y="0"/>
                </a:lnTo>
                <a:lnTo>
                  <a:pt x="0" y="207263"/>
                </a:lnTo>
                <a:lnTo>
                  <a:pt x="11430" y="207263"/>
                </a:lnTo>
                <a:lnTo>
                  <a:pt x="11430" y="197357"/>
                </a:lnTo>
                <a:lnTo>
                  <a:pt x="23621" y="197357"/>
                </a:lnTo>
                <a:lnTo>
                  <a:pt x="204215" y="16763"/>
                </a:lnTo>
                <a:lnTo>
                  <a:pt x="204215" y="9905"/>
                </a:lnTo>
                <a:lnTo>
                  <a:pt x="211074" y="9905"/>
                </a:lnTo>
                <a:lnTo>
                  <a:pt x="211074" y="16763"/>
                </a:lnTo>
                <a:lnTo>
                  <a:pt x="391668" y="197357"/>
                </a:lnTo>
                <a:lnTo>
                  <a:pt x="403860" y="197357"/>
                </a:lnTo>
                <a:lnTo>
                  <a:pt x="403860" y="207263"/>
                </a:lnTo>
                <a:lnTo>
                  <a:pt x="415290" y="207263"/>
                </a:lnTo>
                <a:close/>
              </a:path>
              <a:path w="415290" h="420369">
                <a:moveTo>
                  <a:pt x="23621" y="197357"/>
                </a:moveTo>
                <a:lnTo>
                  <a:pt x="11430" y="197357"/>
                </a:lnTo>
                <a:lnTo>
                  <a:pt x="15240" y="205739"/>
                </a:lnTo>
                <a:lnTo>
                  <a:pt x="23621" y="197357"/>
                </a:lnTo>
                <a:close/>
              </a:path>
              <a:path w="415290" h="420369">
                <a:moveTo>
                  <a:pt x="114300" y="410717"/>
                </a:moveTo>
                <a:lnTo>
                  <a:pt x="114300" y="197357"/>
                </a:lnTo>
                <a:lnTo>
                  <a:pt x="23621" y="197357"/>
                </a:lnTo>
                <a:lnTo>
                  <a:pt x="15240" y="205739"/>
                </a:lnTo>
                <a:lnTo>
                  <a:pt x="11430" y="197357"/>
                </a:lnTo>
                <a:lnTo>
                  <a:pt x="11430" y="207263"/>
                </a:lnTo>
                <a:lnTo>
                  <a:pt x="105155" y="207263"/>
                </a:lnTo>
                <a:lnTo>
                  <a:pt x="105155" y="202691"/>
                </a:lnTo>
                <a:lnTo>
                  <a:pt x="109728" y="207263"/>
                </a:lnTo>
                <a:lnTo>
                  <a:pt x="109728" y="410717"/>
                </a:lnTo>
                <a:lnTo>
                  <a:pt x="114300" y="410717"/>
                </a:lnTo>
                <a:close/>
              </a:path>
              <a:path w="415290" h="420369">
                <a:moveTo>
                  <a:pt x="109728" y="207263"/>
                </a:moveTo>
                <a:lnTo>
                  <a:pt x="105155" y="202691"/>
                </a:lnTo>
                <a:lnTo>
                  <a:pt x="105155" y="207263"/>
                </a:lnTo>
                <a:lnTo>
                  <a:pt x="109728" y="207263"/>
                </a:lnTo>
                <a:close/>
              </a:path>
              <a:path w="415290" h="420369">
                <a:moveTo>
                  <a:pt x="114300" y="419861"/>
                </a:moveTo>
                <a:lnTo>
                  <a:pt x="114300" y="415289"/>
                </a:lnTo>
                <a:lnTo>
                  <a:pt x="109728" y="410717"/>
                </a:lnTo>
                <a:lnTo>
                  <a:pt x="109728" y="207263"/>
                </a:lnTo>
                <a:lnTo>
                  <a:pt x="105155" y="207263"/>
                </a:lnTo>
                <a:lnTo>
                  <a:pt x="105156" y="419861"/>
                </a:lnTo>
                <a:lnTo>
                  <a:pt x="114300" y="419861"/>
                </a:lnTo>
                <a:close/>
              </a:path>
              <a:path w="415290" h="420369">
                <a:moveTo>
                  <a:pt x="305562" y="410717"/>
                </a:moveTo>
                <a:lnTo>
                  <a:pt x="109728" y="410717"/>
                </a:lnTo>
                <a:lnTo>
                  <a:pt x="114300" y="415289"/>
                </a:lnTo>
                <a:lnTo>
                  <a:pt x="114300" y="419861"/>
                </a:lnTo>
                <a:lnTo>
                  <a:pt x="300990" y="419861"/>
                </a:lnTo>
                <a:lnTo>
                  <a:pt x="300990" y="415289"/>
                </a:lnTo>
                <a:lnTo>
                  <a:pt x="305562" y="410717"/>
                </a:lnTo>
                <a:close/>
              </a:path>
              <a:path w="415290" h="420369">
                <a:moveTo>
                  <a:pt x="211074" y="9905"/>
                </a:moveTo>
                <a:lnTo>
                  <a:pt x="204215" y="9905"/>
                </a:lnTo>
                <a:lnTo>
                  <a:pt x="207644" y="13334"/>
                </a:lnTo>
                <a:lnTo>
                  <a:pt x="211074" y="9905"/>
                </a:lnTo>
                <a:close/>
              </a:path>
              <a:path w="415290" h="420369">
                <a:moveTo>
                  <a:pt x="207644" y="13334"/>
                </a:moveTo>
                <a:lnTo>
                  <a:pt x="204215" y="9905"/>
                </a:lnTo>
                <a:lnTo>
                  <a:pt x="204215" y="16763"/>
                </a:lnTo>
                <a:lnTo>
                  <a:pt x="207644" y="13334"/>
                </a:lnTo>
                <a:close/>
              </a:path>
              <a:path w="415290" h="420369">
                <a:moveTo>
                  <a:pt x="211074" y="16763"/>
                </a:moveTo>
                <a:lnTo>
                  <a:pt x="211074" y="9905"/>
                </a:lnTo>
                <a:lnTo>
                  <a:pt x="207644" y="13334"/>
                </a:lnTo>
                <a:lnTo>
                  <a:pt x="211074" y="16763"/>
                </a:lnTo>
                <a:close/>
              </a:path>
              <a:path w="415290" h="420369">
                <a:moveTo>
                  <a:pt x="403860" y="207263"/>
                </a:moveTo>
                <a:lnTo>
                  <a:pt x="403860" y="197357"/>
                </a:lnTo>
                <a:lnTo>
                  <a:pt x="400050" y="205739"/>
                </a:lnTo>
                <a:lnTo>
                  <a:pt x="391668" y="197357"/>
                </a:lnTo>
                <a:lnTo>
                  <a:pt x="300990" y="197357"/>
                </a:lnTo>
                <a:lnTo>
                  <a:pt x="300990" y="410717"/>
                </a:lnTo>
                <a:lnTo>
                  <a:pt x="305562" y="410717"/>
                </a:lnTo>
                <a:lnTo>
                  <a:pt x="305562" y="207263"/>
                </a:lnTo>
                <a:lnTo>
                  <a:pt x="310134" y="202691"/>
                </a:lnTo>
                <a:lnTo>
                  <a:pt x="310134" y="207263"/>
                </a:lnTo>
                <a:lnTo>
                  <a:pt x="403860" y="207263"/>
                </a:lnTo>
                <a:close/>
              </a:path>
              <a:path w="415290" h="420369">
                <a:moveTo>
                  <a:pt x="310134" y="419861"/>
                </a:moveTo>
                <a:lnTo>
                  <a:pt x="310134" y="207263"/>
                </a:lnTo>
                <a:lnTo>
                  <a:pt x="305562" y="207263"/>
                </a:lnTo>
                <a:lnTo>
                  <a:pt x="305562" y="410717"/>
                </a:lnTo>
                <a:lnTo>
                  <a:pt x="300990" y="415289"/>
                </a:lnTo>
                <a:lnTo>
                  <a:pt x="300990" y="419861"/>
                </a:lnTo>
                <a:lnTo>
                  <a:pt x="310134" y="419861"/>
                </a:lnTo>
                <a:close/>
              </a:path>
              <a:path w="415290" h="420369">
                <a:moveTo>
                  <a:pt x="310134" y="207263"/>
                </a:moveTo>
                <a:lnTo>
                  <a:pt x="310134" y="202691"/>
                </a:lnTo>
                <a:lnTo>
                  <a:pt x="305562" y="207263"/>
                </a:lnTo>
                <a:lnTo>
                  <a:pt x="310134" y="207263"/>
                </a:lnTo>
                <a:close/>
              </a:path>
              <a:path w="415290" h="420369">
                <a:moveTo>
                  <a:pt x="403860" y="197357"/>
                </a:moveTo>
                <a:lnTo>
                  <a:pt x="391668" y="197357"/>
                </a:lnTo>
                <a:lnTo>
                  <a:pt x="400050" y="205739"/>
                </a:lnTo>
                <a:lnTo>
                  <a:pt x="403860" y="197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05281"/>
            <a:ext cx="913892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Convolutiona</a:t>
            </a:r>
            <a:r>
              <a:rPr dirty="0"/>
              <a:t>l</a:t>
            </a:r>
            <a:r>
              <a:rPr spc="-15" dirty="0"/>
              <a:t> </a:t>
            </a:r>
            <a:r>
              <a:rPr spc="-5" dirty="0"/>
              <a:t>Neura</a:t>
            </a:r>
            <a:r>
              <a:rPr dirty="0"/>
              <a:t>l</a:t>
            </a:r>
            <a:r>
              <a:rPr spc="-15" dirty="0"/>
              <a:t> </a:t>
            </a:r>
            <a:r>
              <a:rPr spc="-5" dirty="0"/>
              <a:t>Network</a:t>
            </a:r>
            <a:r>
              <a:rPr dirty="0"/>
              <a:t>s</a:t>
            </a:r>
            <a:r>
              <a:rPr spc="-15" dirty="0"/>
              <a:t> </a:t>
            </a:r>
            <a:r>
              <a:rPr spc="-5" dirty="0"/>
              <a:t>(CNN</a:t>
            </a:r>
            <a:r>
              <a:rPr dirty="0"/>
              <a:t>,</a:t>
            </a:r>
            <a:r>
              <a:rPr spc="-15" dirty="0"/>
              <a:t> </a:t>
            </a:r>
            <a:r>
              <a:rPr spc="-5" dirty="0"/>
              <a:t>Convne</a:t>
            </a:r>
            <a:r>
              <a:rPr spc="20" dirty="0"/>
              <a:t>t</a:t>
            </a:r>
            <a:r>
              <a:rPr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408938"/>
            <a:ext cx="4752340" cy="2789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eura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</a:t>
            </a:r>
            <a:r>
              <a:rPr sz="2400" dirty="0">
                <a:latin typeface="Arial"/>
                <a:cs typeface="Arial"/>
              </a:rPr>
              <a:t>h </a:t>
            </a:r>
            <a:r>
              <a:rPr sz="2400" spc="-5" dirty="0">
                <a:latin typeface="Arial"/>
                <a:cs typeface="Arial"/>
              </a:rPr>
              <a:t>specialized connectivit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  <a:p>
            <a:pPr marL="469900" marR="24765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tac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stage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 extractors</a:t>
            </a:r>
            <a:endParaRPr sz="2400">
              <a:latin typeface="Arial"/>
              <a:cs typeface="Arial"/>
            </a:endParaRPr>
          </a:p>
          <a:p>
            <a:pPr marL="469900" marR="173355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Highe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stage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comput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 global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invarian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Classificatio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</a:t>
            </a:r>
            <a:r>
              <a:rPr sz="2400" dirty="0">
                <a:latin typeface="Arial"/>
                <a:cs typeface="Arial"/>
              </a:rPr>
              <a:t>r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 </a:t>
            </a:r>
            <a:r>
              <a:rPr sz="2400" spc="-5" dirty="0">
                <a:latin typeface="Arial"/>
                <a:cs typeface="Arial"/>
              </a:rPr>
              <a:t>th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end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67400" y="1524000"/>
            <a:ext cx="3276600" cy="2637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9081" y="6708647"/>
            <a:ext cx="826008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23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LeCun,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L. Bottou,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3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Bengio,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 </a:t>
            </a:r>
            <a:r>
              <a:rPr sz="1800" spc="-23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</a:t>
            </a:r>
            <a:r>
              <a:rPr sz="1800" spc="-35" dirty="0">
                <a:latin typeface="Arial"/>
                <a:cs typeface="Arial"/>
              </a:rPr>
              <a:t>f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ne</a:t>
            </a:r>
            <a:r>
              <a:rPr sz="1800" spc="-10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Gradient-based</a:t>
            </a:r>
            <a:r>
              <a:rPr sz="1800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sz="1800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applied</a:t>
            </a:r>
            <a:r>
              <a:rPr sz="1800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document</a:t>
            </a:r>
            <a:r>
              <a:rPr sz="1800" u="heavy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recognitio</a:t>
            </a:r>
            <a:r>
              <a:rPr sz="1800" u="heavy" spc="1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Proceedings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 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IEEE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86(</a:t>
            </a:r>
            <a:r>
              <a:rPr sz="1800" spc="-135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1):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2278–2324,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1998.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186" y="4198620"/>
            <a:ext cx="8722614" cy="2506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200" y="1981200"/>
            <a:ext cx="4094226" cy="2729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01055" y="1972055"/>
            <a:ext cx="4113529" cy="2748280"/>
          </a:xfrm>
          <a:custGeom>
            <a:avLst/>
            <a:gdLst/>
            <a:ahLst/>
            <a:cxnLst/>
            <a:rect l="l" t="t" r="r" b="b"/>
            <a:pathLst>
              <a:path w="4113529" h="2748279">
                <a:moveTo>
                  <a:pt x="4113276" y="2747772"/>
                </a:moveTo>
                <a:lnTo>
                  <a:pt x="4113276" y="0"/>
                </a:lnTo>
                <a:lnTo>
                  <a:pt x="0" y="0"/>
                </a:lnTo>
                <a:lnTo>
                  <a:pt x="0" y="2747772"/>
                </a:lnTo>
                <a:lnTo>
                  <a:pt x="4571" y="2747772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4103370" y="9144"/>
                </a:lnTo>
                <a:lnTo>
                  <a:pt x="4103370" y="4572"/>
                </a:lnTo>
                <a:lnTo>
                  <a:pt x="4108704" y="9144"/>
                </a:lnTo>
                <a:lnTo>
                  <a:pt x="4108704" y="2747772"/>
                </a:lnTo>
                <a:lnTo>
                  <a:pt x="4113276" y="2747772"/>
                </a:lnTo>
                <a:close/>
              </a:path>
              <a:path w="4113529" h="2748279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4113529" h="2748279">
                <a:moveTo>
                  <a:pt x="9144" y="2738628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2738628"/>
                </a:lnTo>
                <a:lnTo>
                  <a:pt x="9144" y="2738628"/>
                </a:lnTo>
                <a:close/>
              </a:path>
              <a:path w="4113529" h="2748279">
                <a:moveTo>
                  <a:pt x="4108704" y="2738628"/>
                </a:moveTo>
                <a:lnTo>
                  <a:pt x="4572" y="2738628"/>
                </a:lnTo>
                <a:lnTo>
                  <a:pt x="9144" y="2743200"/>
                </a:lnTo>
                <a:lnTo>
                  <a:pt x="9143" y="2747772"/>
                </a:lnTo>
                <a:lnTo>
                  <a:pt x="4103370" y="2747772"/>
                </a:lnTo>
                <a:lnTo>
                  <a:pt x="4103370" y="2743200"/>
                </a:lnTo>
                <a:lnTo>
                  <a:pt x="4108704" y="2738628"/>
                </a:lnTo>
                <a:close/>
              </a:path>
              <a:path w="4113529" h="2748279">
                <a:moveTo>
                  <a:pt x="9143" y="2747772"/>
                </a:moveTo>
                <a:lnTo>
                  <a:pt x="9144" y="2743200"/>
                </a:lnTo>
                <a:lnTo>
                  <a:pt x="4572" y="2738628"/>
                </a:lnTo>
                <a:lnTo>
                  <a:pt x="4571" y="2747772"/>
                </a:lnTo>
                <a:lnTo>
                  <a:pt x="9143" y="2747772"/>
                </a:lnTo>
                <a:close/>
              </a:path>
              <a:path w="4113529" h="2748279">
                <a:moveTo>
                  <a:pt x="4108704" y="9144"/>
                </a:moveTo>
                <a:lnTo>
                  <a:pt x="4103370" y="4572"/>
                </a:lnTo>
                <a:lnTo>
                  <a:pt x="4103370" y="9144"/>
                </a:lnTo>
                <a:lnTo>
                  <a:pt x="4108704" y="9144"/>
                </a:lnTo>
                <a:close/>
              </a:path>
              <a:path w="4113529" h="2748279">
                <a:moveTo>
                  <a:pt x="4108704" y="2738628"/>
                </a:moveTo>
                <a:lnTo>
                  <a:pt x="4108704" y="9144"/>
                </a:lnTo>
                <a:lnTo>
                  <a:pt x="4103370" y="9144"/>
                </a:lnTo>
                <a:lnTo>
                  <a:pt x="4103370" y="2738628"/>
                </a:lnTo>
                <a:lnTo>
                  <a:pt x="4108704" y="2738628"/>
                </a:lnTo>
                <a:close/>
              </a:path>
              <a:path w="4113529" h="2748279">
                <a:moveTo>
                  <a:pt x="4108704" y="2747772"/>
                </a:moveTo>
                <a:lnTo>
                  <a:pt x="4108704" y="2738628"/>
                </a:lnTo>
                <a:lnTo>
                  <a:pt x="4103370" y="2743200"/>
                </a:lnTo>
                <a:lnTo>
                  <a:pt x="4103370" y="2747772"/>
                </a:lnTo>
                <a:lnTo>
                  <a:pt x="4108704" y="2747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>
              <a:lnSpc>
                <a:spcPct val="100000"/>
              </a:lnSpc>
            </a:pPr>
            <a:r>
              <a:rPr spc="-5" dirty="0"/>
              <a:t>1</a:t>
            </a:r>
            <a:r>
              <a:rPr dirty="0"/>
              <a:t>. </a:t>
            </a:r>
            <a:r>
              <a:rPr spc="-5" dirty="0"/>
              <a:t>Convolution</a:t>
            </a:r>
          </a:p>
        </p:txBody>
      </p:sp>
      <p:sp>
        <p:nvSpPr>
          <p:cNvPr id="5" name="object 5"/>
          <p:cNvSpPr/>
          <p:nvPr/>
        </p:nvSpPr>
        <p:spPr>
          <a:xfrm>
            <a:off x="531876" y="4035552"/>
            <a:ext cx="4123944" cy="2752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" y="4029455"/>
            <a:ext cx="4133850" cy="2762250"/>
          </a:xfrm>
          <a:custGeom>
            <a:avLst/>
            <a:gdLst/>
            <a:ahLst/>
            <a:cxnLst/>
            <a:rect l="l" t="t" r="r" b="b"/>
            <a:pathLst>
              <a:path w="4133850" h="2762250">
                <a:moveTo>
                  <a:pt x="4133850" y="2762250"/>
                </a:moveTo>
                <a:lnTo>
                  <a:pt x="4133849" y="0"/>
                </a:lnTo>
                <a:lnTo>
                  <a:pt x="0" y="0"/>
                </a:lnTo>
                <a:lnTo>
                  <a:pt x="0" y="2762250"/>
                </a:lnTo>
                <a:lnTo>
                  <a:pt x="4572" y="2762250"/>
                </a:lnTo>
                <a:lnTo>
                  <a:pt x="4571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4124705" y="9144"/>
                </a:lnTo>
                <a:lnTo>
                  <a:pt x="4124705" y="4572"/>
                </a:lnTo>
                <a:lnTo>
                  <a:pt x="4129278" y="9144"/>
                </a:lnTo>
                <a:lnTo>
                  <a:pt x="4129278" y="2762250"/>
                </a:lnTo>
                <a:lnTo>
                  <a:pt x="4133850" y="2762250"/>
                </a:lnTo>
                <a:close/>
              </a:path>
              <a:path w="4133850" h="2762250">
                <a:moveTo>
                  <a:pt x="9906" y="9144"/>
                </a:moveTo>
                <a:lnTo>
                  <a:pt x="9906" y="4572"/>
                </a:lnTo>
                <a:lnTo>
                  <a:pt x="4571" y="9144"/>
                </a:lnTo>
                <a:lnTo>
                  <a:pt x="9906" y="9144"/>
                </a:lnTo>
                <a:close/>
              </a:path>
              <a:path w="4133850" h="2762250">
                <a:moveTo>
                  <a:pt x="9906" y="2752344"/>
                </a:moveTo>
                <a:lnTo>
                  <a:pt x="9906" y="9144"/>
                </a:lnTo>
                <a:lnTo>
                  <a:pt x="4571" y="9144"/>
                </a:lnTo>
                <a:lnTo>
                  <a:pt x="4572" y="2752344"/>
                </a:lnTo>
                <a:lnTo>
                  <a:pt x="9906" y="2752344"/>
                </a:lnTo>
                <a:close/>
              </a:path>
              <a:path w="4133850" h="2762250">
                <a:moveTo>
                  <a:pt x="4129278" y="2752344"/>
                </a:moveTo>
                <a:lnTo>
                  <a:pt x="4572" y="2752344"/>
                </a:lnTo>
                <a:lnTo>
                  <a:pt x="9906" y="2757678"/>
                </a:lnTo>
                <a:lnTo>
                  <a:pt x="9906" y="2762250"/>
                </a:lnTo>
                <a:lnTo>
                  <a:pt x="4124706" y="2762250"/>
                </a:lnTo>
                <a:lnTo>
                  <a:pt x="4124706" y="2757678"/>
                </a:lnTo>
                <a:lnTo>
                  <a:pt x="4129278" y="2752344"/>
                </a:lnTo>
                <a:close/>
              </a:path>
              <a:path w="4133850" h="2762250">
                <a:moveTo>
                  <a:pt x="9906" y="2762250"/>
                </a:moveTo>
                <a:lnTo>
                  <a:pt x="9906" y="2757678"/>
                </a:lnTo>
                <a:lnTo>
                  <a:pt x="4572" y="2752344"/>
                </a:lnTo>
                <a:lnTo>
                  <a:pt x="4572" y="2762250"/>
                </a:lnTo>
                <a:lnTo>
                  <a:pt x="9906" y="2762250"/>
                </a:lnTo>
                <a:close/>
              </a:path>
              <a:path w="4133850" h="2762250">
                <a:moveTo>
                  <a:pt x="4129278" y="9144"/>
                </a:moveTo>
                <a:lnTo>
                  <a:pt x="4124705" y="4572"/>
                </a:lnTo>
                <a:lnTo>
                  <a:pt x="4124705" y="9144"/>
                </a:lnTo>
                <a:lnTo>
                  <a:pt x="4129278" y="9144"/>
                </a:lnTo>
                <a:close/>
              </a:path>
              <a:path w="4133850" h="2762250">
                <a:moveTo>
                  <a:pt x="4129278" y="2752344"/>
                </a:moveTo>
                <a:lnTo>
                  <a:pt x="4129278" y="9144"/>
                </a:lnTo>
                <a:lnTo>
                  <a:pt x="4124705" y="9144"/>
                </a:lnTo>
                <a:lnTo>
                  <a:pt x="4124706" y="2752344"/>
                </a:lnTo>
                <a:lnTo>
                  <a:pt x="4129278" y="2752344"/>
                </a:lnTo>
                <a:close/>
              </a:path>
              <a:path w="4133850" h="2762250">
                <a:moveTo>
                  <a:pt x="4129278" y="2762250"/>
                </a:moveTo>
                <a:lnTo>
                  <a:pt x="4129278" y="2752344"/>
                </a:lnTo>
                <a:lnTo>
                  <a:pt x="4124706" y="2757678"/>
                </a:lnTo>
                <a:lnTo>
                  <a:pt x="4124706" y="2762250"/>
                </a:lnTo>
                <a:lnTo>
                  <a:pt x="4129278" y="2762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112" y="4035552"/>
            <a:ext cx="786383" cy="781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60085" y="4038600"/>
            <a:ext cx="4112514" cy="27767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0179" y="4029455"/>
            <a:ext cx="4132579" cy="2795905"/>
          </a:xfrm>
          <a:custGeom>
            <a:avLst/>
            <a:gdLst/>
            <a:ahLst/>
            <a:cxnLst/>
            <a:rect l="l" t="t" r="r" b="b"/>
            <a:pathLst>
              <a:path w="4132579" h="2795904">
                <a:moveTo>
                  <a:pt x="4132326" y="2795778"/>
                </a:moveTo>
                <a:lnTo>
                  <a:pt x="4132326" y="0"/>
                </a:lnTo>
                <a:lnTo>
                  <a:pt x="0" y="0"/>
                </a:lnTo>
                <a:lnTo>
                  <a:pt x="0" y="2795778"/>
                </a:lnTo>
                <a:lnTo>
                  <a:pt x="4572" y="2795778"/>
                </a:lnTo>
                <a:lnTo>
                  <a:pt x="4572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4122420" y="9144"/>
                </a:lnTo>
                <a:lnTo>
                  <a:pt x="4122420" y="4572"/>
                </a:lnTo>
                <a:lnTo>
                  <a:pt x="4127754" y="9144"/>
                </a:lnTo>
                <a:lnTo>
                  <a:pt x="4127754" y="2795778"/>
                </a:lnTo>
                <a:lnTo>
                  <a:pt x="4132326" y="2795778"/>
                </a:lnTo>
                <a:close/>
              </a:path>
              <a:path w="4132579" h="2795904">
                <a:moveTo>
                  <a:pt x="9906" y="9144"/>
                </a:moveTo>
                <a:lnTo>
                  <a:pt x="9906" y="4572"/>
                </a:lnTo>
                <a:lnTo>
                  <a:pt x="4572" y="9144"/>
                </a:lnTo>
                <a:lnTo>
                  <a:pt x="9906" y="9144"/>
                </a:lnTo>
                <a:close/>
              </a:path>
              <a:path w="4132579" h="2795904">
                <a:moveTo>
                  <a:pt x="9906" y="2785872"/>
                </a:moveTo>
                <a:lnTo>
                  <a:pt x="9906" y="9144"/>
                </a:lnTo>
                <a:lnTo>
                  <a:pt x="4572" y="9144"/>
                </a:lnTo>
                <a:lnTo>
                  <a:pt x="4572" y="2785872"/>
                </a:lnTo>
                <a:lnTo>
                  <a:pt x="9906" y="2785872"/>
                </a:lnTo>
                <a:close/>
              </a:path>
              <a:path w="4132579" h="2795904">
                <a:moveTo>
                  <a:pt x="4127754" y="2785872"/>
                </a:moveTo>
                <a:lnTo>
                  <a:pt x="4572" y="2785872"/>
                </a:lnTo>
                <a:lnTo>
                  <a:pt x="9906" y="2790444"/>
                </a:lnTo>
                <a:lnTo>
                  <a:pt x="9906" y="2795778"/>
                </a:lnTo>
                <a:lnTo>
                  <a:pt x="4122420" y="2795778"/>
                </a:lnTo>
                <a:lnTo>
                  <a:pt x="4122420" y="2790444"/>
                </a:lnTo>
                <a:lnTo>
                  <a:pt x="4127754" y="2785872"/>
                </a:lnTo>
                <a:close/>
              </a:path>
              <a:path w="4132579" h="2795904">
                <a:moveTo>
                  <a:pt x="9906" y="2795778"/>
                </a:moveTo>
                <a:lnTo>
                  <a:pt x="9906" y="2790444"/>
                </a:lnTo>
                <a:lnTo>
                  <a:pt x="4572" y="2785872"/>
                </a:lnTo>
                <a:lnTo>
                  <a:pt x="4572" y="2795778"/>
                </a:lnTo>
                <a:lnTo>
                  <a:pt x="9906" y="2795778"/>
                </a:lnTo>
                <a:close/>
              </a:path>
              <a:path w="4132579" h="2795904">
                <a:moveTo>
                  <a:pt x="4127754" y="9144"/>
                </a:moveTo>
                <a:lnTo>
                  <a:pt x="4122420" y="4572"/>
                </a:lnTo>
                <a:lnTo>
                  <a:pt x="4122420" y="9144"/>
                </a:lnTo>
                <a:lnTo>
                  <a:pt x="4127754" y="9144"/>
                </a:lnTo>
                <a:close/>
              </a:path>
              <a:path w="4132579" h="2795904">
                <a:moveTo>
                  <a:pt x="4127754" y="2785872"/>
                </a:moveTo>
                <a:lnTo>
                  <a:pt x="4127754" y="9144"/>
                </a:lnTo>
                <a:lnTo>
                  <a:pt x="4122420" y="9144"/>
                </a:lnTo>
                <a:lnTo>
                  <a:pt x="4122420" y="2785872"/>
                </a:lnTo>
                <a:lnTo>
                  <a:pt x="4127754" y="2785872"/>
                </a:lnTo>
                <a:close/>
              </a:path>
              <a:path w="4132579" h="2795904">
                <a:moveTo>
                  <a:pt x="4127754" y="2795778"/>
                </a:moveTo>
                <a:lnTo>
                  <a:pt x="4127754" y="2785872"/>
                </a:lnTo>
                <a:lnTo>
                  <a:pt x="4122420" y="2790444"/>
                </a:lnTo>
                <a:lnTo>
                  <a:pt x="4122420" y="2795778"/>
                </a:lnTo>
                <a:lnTo>
                  <a:pt x="4127754" y="27957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13101" y="6829043"/>
            <a:ext cx="70231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5155" y="6819138"/>
            <a:ext cx="175323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Featur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1352" y="5246370"/>
            <a:ext cx="468629" cy="3162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1352" y="5246370"/>
            <a:ext cx="468630" cy="328930"/>
          </a:xfrm>
          <a:custGeom>
            <a:avLst/>
            <a:gdLst/>
            <a:ahLst/>
            <a:cxnLst/>
            <a:rect l="l" t="t" r="r" b="b"/>
            <a:pathLst>
              <a:path w="468629" h="328929">
                <a:moveTo>
                  <a:pt x="310134" y="83057"/>
                </a:moveTo>
                <a:lnTo>
                  <a:pt x="0" y="83057"/>
                </a:lnTo>
                <a:lnTo>
                  <a:pt x="0" y="245363"/>
                </a:lnTo>
                <a:lnTo>
                  <a:pt x="5334" y="245363"/>
                </a:lnTo>
                <a:lnTo>
                  <a:pt x="5334" y="92963"/>
                </a:lnTo>
                <a:lnTo>
                  <a:pt x="9906" y="87629"/>
                </a:lnTo>
                <a:lnTo>
                  <a:pt x="9906" y="92963"/>
                </a:lnTo>
                <a:lnTo>
                  <a:pt x="304800" y="92963"/>
                </a:lnTo>
                <a:lnTo>
                  <a:pt x="304800" y="87629"/>
                </a:lnTo>
                <a:lnTo>
                  <a:pt x="310134" y="83057"/>
                </a:lnTo>
                <a:close/>
              </a:path>
              <a:path w="468629" h="328929">
                <a:moveTo>
                  <a:pt x="9906" y="92963"/>
                </a:moveTo>
                <a:lnTo>
                  <a:pt x="9906" y="87629"/>
                </a:lnTo>
                <a:lnTo>
                  <a:pt x="5334" y="92963"/>
                </a:lnTo>
                <a:lnTo>
                  <a:pt x="9906" y="92963"/>
                </a:lnTo>
                <a:close/>
              </a:path>
              <a:path w="468629" h="328929">
                <a:moveTo>
                  <a:pt x="9906" y="235457"/>
                </a:moveTo>
                <a:lnTo>
                  <a:pt x="9906" y="92963"/>
                </a:lnTo>
                <a:lnTo>
                  <a:pt x="5334" y="92963"/>
                </a:lnTo>
                <a:lnTo>
                  <a:pt x="5334" y="235457"/>
                </a:lnTo>
                <a:lnTo>
                  <a:pt x="9906" y="235457"/>
                </a:lnTo>
                <a:close/>
              </a:path>
              <a:path w="468629" h="328929">
                <a:moveTo>
                  <a:pt x="314706" y="304799"/>
                </a:moveTo>
                <a:lnTo>
                  <a:pt x="314706" y="235457"/>
                </a:lnTo>
                <a:lnTo>
                  <a:pt x="5334" y="235457"/>
                </a:lnTo>
                <a:lnTo>
                  <a:pt x="9906" y="240029"/>
                </a:lnTo>
                <a:lnTo>
                  <a:pt x="9906" y="245363"/>
                </a:lnTo>
                <a:lnTo>
                  <a:pt x="304800" y="245363"/>
                </a:lnTo>
                <a:lnTo>
                  <a:pt x="304800" y="240029"/>
                </a:lnTo>
                <a:lnTo>
                  <a:pt x="310134" y="245363"/>
                </a:lnTo>
                <a:lnTo>
                  <a:pt x="310134" y="309371"/>
                </a:lnTo>
                <a:lnTo>
                  <a:pt x="314706" y="304799"/>
                </a:lnTo>
                <a:close/>
              </a:path>
              <a:path w="468629" h="328929">
                <a:moveTo>
                  <a:pt x="9906" y="245363"/>
                </a:moveTo>
                <a:lnTo>
                  <a:pt x="9906" y="240029"/>
                </a:lnTo>
                <a:lnTo>
                  <a:pt x="5334" y="235457"/>
                </a:lnTo>
                <a:lnTo>
                  <a:pt x="5334" y="245363"/>
                </a:lnTo>
                <a:lnTo>
                  <a:pt x="9906" y="245363"/>
                </a:lnTo>
                <a:close/>
              </a:path>
              <a:path w="468629" h="328929">
                <a:moveTo>
                  <a:pt x="468630" y="163829"/>
                </a:moveTo>
                <a:lnTo>
                  <a:pt x="304800" y="0"/>
                </a:lnTo>
                <a:lnTo>
                  <a:pt x="304800" y="83057"/>
                </a:lnTo>
                <a:lnTo>
                  <a:pt x="306324" y="83057"/>
                </a:lnTo>
                <a:lnTo>
                  <a:pt x="306324" y="15239"/>
                </a:lnTo>
                <a:lnTo>
                  <a:pt x="314706" y="11429"/>
                </a:lnTo>
                <a:lnTo>
                  <a:pt x="314706" y="23621"/>
                </a:lnTo>
                <a:lnTo>
                  <a:pt x="455295" y="164210"/>
                </a:lnTo>
                <a:lnTo>
                  <a:pt x="458723" y="160781"/>
                </a:lnTo>
                <a:lnTo>
                  <a:pt x="458723" y="173782"/>
                </a:lnTo>
                <a:lnTo>
                  <a:pt x="468630" y="163829"/>
                </a:lnTo>
                <a:close/>
              </a:path>
              <a:path w="468629" h="328929">
                <a:moveTo>
                  <a:pt x="310134" y="92963"/>
                </a:moveTo>
                <a:lnTo>
                  <a:pt x="310134" y="83057"/>
                </a:lnTo>
                <a:lnTo>
                  <a:pt x="304800" y="87629"/>
                </a:lnTo>
                <a:lnTo>
                  <a:pt x="304800" y="92963"/>
                </a:lnTo>
                <a:lnTo>
                  <a:pt x="310134" y="92963"/>
                </a:lnTo>
                <a:close/>
              </a:path>
              <a:path w="468629" h="328929">
                <a:moveTo>
                  <a:pt x="310134" y="245363"/>
                </a:moveTo>
                <a:lnTo>
                  <a:pt x="304800" y="240029"/>
                </a:lnTo>
                <a:lnTo>
                  <a:pt x="304800" y="245363"/>
                </a:lnTo>
                <a:lnTo>
                  <a:pt x="310134" y="245363"/>
                </a:lnTo>
                <a:close/>
              </a:path>
              <a:path w="468629" h="328929">
                <a:moveTo>
                  <a:pt x="310134" y="309371"/>
                </a:moveTo>
                <a:lnTo>
                  <a:pt x="310134" y="245363"/>
                </a:lnTo>
                <a:lnTo>
                  <a:pt x="304800" y="245363"/>
                </a:lnTo>
                <a:lnTo>
                  <a:pt x="304800" y="328421"/>
                </a:lnTo>
                <a:lnTo>
                  <a:pt x="306323" y="326890"/>
                </a:lnTo>
                <a:lnTo>
                  <a:pt x="306324" y="313181"/>
                </a:lnTo>
                <a:lnTo>
                  <a:pt x="310134" y="309371"/>
                </a:lnTo>
                <a:close/>
              </a:path>
              <a:path w="468629" h="328929">
                <a:moveTo>
                  <a:pt x="314706" y="23621"/>
                </a:moveTo>
                <a:lnTo>
                  <a:pt x="314706" y="11429"/>
                </a:lnTo>
                <a:lnTo>
                  <a:pt x="306324" y="15239"/>
                </a:lnTo>
                <a:lnTo>
                  <a:pt x="314706" y="23621"/>
                </a:lnTo>
                <a:close/>
              </a:path>
              <a:path w="468629" h="328929">
                <a:moveTo>
                  <a:pt x="314706" y="92963"/>
                </a:moveTo>
                <a:lnTo>
                  <a:pt x="314706" y="23621"/>
                </a:lnTo>
                <a:lnTo>
                  <a:pt x="306324" y="15239"/>
                </a:lnTo>
                <a:lnTo>
                  <a:pt x="306324" y="83057"/>
                </a:lnTo>
                <a:lnTo>
                  <a:pt x="310134" y="83057"/>
                </a:lnTo>
                <a:lnTo>
                  <a:pt x="310134" y="92963"/>
                </a:lnTo>
                <a:lnTo>
                  <a:pt x="314706" y="92963"/>
                </a:lnTo>
                <a:close/>
              </a:path>
              <a:path w="468629" h="328929">
                <a:moveTo>
                  <a:pt x="458723" y="173782"/>
                </a:moveTo>
                <a:lnTo>
                  <a:pt x="458723" y="167639"/>
                </a:lnTo>
                <a:lnTo>
                  <a:pt x="455295" y="164210"/>
                </a:lnTo>
                <a:lnTo>
                  <a:pt x="306324" y="313181"/>
                </a:lnTo>
                <a:lnTo>
                  <a:pt x="314706" y="316229"/>
                </a:lnTo>
                <a:lnTo>
                  <a:pt x="314706" y="318469"/>
                </a:lnTo>
                <a:lnTo>
                  <a:pt x="458723" y="173782"/>
                </a:lnTo>
                <a:close/>
              </a:path>
              <a:path w="468629" h="328929">
                <a:moveTo>
                  <a:pt x="314706" y="318469"/>
                </a:moveTo>
                <a:lnTo>
                  <a:pt x="314706" y="316229"/>
                </a:lnTo>
                <a:lnTo>
                  <a:pt x="306324" y="313181"/>
                </a:lnTo>
                <a:lnTo>
                  <a:pt x="306323" y="326890"/>
                </a:lnTo>
                <a:lnTo>
                  <a:pt x="314706" y="318469"/>
                </a:lnTo>
                <a:close/>
              </a:path>
              <a:path w="468629" h="328929">
                <a:moveTo>
                  <a:pt x="458723" y="167639"/>
                </a:moveTo>
                <a:lnTo>
                  <a:pt x="458723" y="160781"/>
                </a:lnTo>
                <a:lnTo>
                  <a:pt x="455295" y="164210"/>
                </a:lnTo>
                <a:lnTo>
                  <a:pt x="458723" y="167639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2251" y="4013453"/>
            <a:ext cx="829056" cy="8237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2251" y="4013453"/>
            <a:ext cx="829310" cy="824230"/>
          </a:xfrm>
          <a:custGeom>
            <a:avLst/>
            <a:gdLst/>
            <a:ahLst/>
            <a:cxnLst/>
            <a:rect l="l" t="t" r="r" b="b"/>
            <a:pathLst>
              <a:path w="829310" h="824229">
                <a:moveTo>
                  <a:pt x="829056" y="823722"/>
                </a:moveTo>
                <a:lnTo>
                  <a:pt x="829055" y="0"/>
                </a:lnTo>
                <a:lnTo>
                  <a:pt x="0" y="0"/>
                </a:lnTo>
                <a:lnTo>
                  <a:pt x="0" y="823722"/>
                </a:lnTo>
                <a:lnTo>
                  <a:pt x="12954" y="823722"/>
                </a:lnTo>
                <a:lnTo>
                  <a:pt x="12954" y="25146"/>
                </a:lnTo>
                <a:lnTo>
                  <a:pt x="25907" y="12954"/>
                </a:lnTo>
                <a:lnTo>
                  <a:pt x="25907" y="25146"/>
                </a:lnTo>
                <a:lnTo>
                  <a:pt x="803147" y="25146"/>
                </a:lnTo>
                <a:lnTo>
                  <a:pt x="803147" y="12954"/>
                </a:lnTo>
                <a:lnTo>
                  <a:pt x="816101" y="25146"/>
                </a:lnTo>
                <a:lnTo>
                  <a:pt x="816102" y="823722"/>
                </a:lnTo>
                <a:lnTo>
                  <a:pt x="829056" y="823722"/>
                </a:lnTo>
                <a:close/>
              </a:path>
              <a:path w="829310" h="824229">
                <a:moveTo>
                  <a:pt x="25907" y="25146"/>
                </a:moveTo>
                <a:lnTo>
                  <a:pt x="25907" y="12954"/>
                </a:lnTo>
                <a:lnTo>
                  <a:pt x="12954" y="25146"/>
                </a:lnTo>
                <a:lnTo>
                  <a:pt x="25907" y="25146"/>
                </a:lnTo>
                <a:close/>
              </a:path>
              <a:path w="829310" h="824229">
                <a:moveTo>
                  <a:pt x="25907" y="798576"/>
                </a:moveTo>
                <a:lnTo>
                  <a:pt x="25907" y="25146"/>
                </a:lnTo>
                <a:lnTo>
                  <a:pt x="12954" y="25146"/>
                </a:lnTo>
                <a:lnTo>
                  <a:pt x="12954" y="798576"/>
                </a:lnTo>
                <a:lnTo>
                  <a:pt x="25907" y="798576"/>
                </a:lnTo>
                <a:close/>
              </a:path>
              <a:path w="829310" h="824229">
                <a:moveTo>
                  <a:pt x="816102" y="798576"/>
                </a:moveTo>
                <a:lnTo>
                  <a:pt x="12954" y="798576"/>
                </a:lnTo>
                <a:lnTo>
                  <a:pt x="25907" y="811530"/>
                </a:lnTo>
                <a:lnTo>
                  <a:pt x="25907" y="823722"/>
                </a:lnTo>
                <a:lnTo>
                  <a:pt x="803148" y="823722"/>
                </a:lnTo>
                <a:lnTo>
                  <a:pt x="803148" y="811530"/>
                </a:lnTo>
                <a:lnTo>
                  <a:pt x="816102" y="798576"/>
                </a:lnTo>
                <a:close/>
              </a:path>
              <a:path w="829310" h="824229">
                <a:moveTo>
                  <a:pt x="25907" y="823722"/>
                </a:moveTo>
                <a:lnTo>
                  <a:pt x="25907" y="811530"/>
                </a:lnTo>
                <a:lnTo>
                  <a:pt x="12954" y="798576"/>
                </a:lnTo>
                <a:lnTo>
                  <a:pt x="12954" y="823722"/>
                </a:lnTo>
                <a:lnTo>
                  <a:pt x="25907" y="823722"/>
                </a:lnTo>
                <a:close/>
              </a:path>
              <a:path w="829310" h="824229">
                <a:moveTo>
                  <a:pt x="816101" y="25146"/>
                </a:moveTo>
                <a:lnTo>
                  <a:pt x="803147" y="12954"/>
                </a:lnTo>
                <a:lnTo>
                  <a:pt x="803147" y="25146"/>
                </a:lnTo>
                <a:lnTo>
                  <a:pt x="816101" y="25146"/>
                </a:lnTo>
                <a:close/>
              </a:path>
              <a:path w="829310" h="824229">
                <a:moveTo>
                  <a:pt x="816102" y="798576"/>
                </a:moveTo>
                <a:lnTo>
                  <a:pt x="816101" y="25146"/>
                </a:lnTo>
                <a:lnTo>
                  <a:pt x="803147" y="25146"/>
                </a:lnTo>
                <a:lnTo>
                  <a:pt x="803148" y="798576"/>
                </a:lnTo>
                <a:lnTo>
                  <a:pt x="816102" y="798576"/>
                </a:lnTo>
                <a:close/>
              </a:path>
              <a:path w="829310" h="824229">
                <a:moveTo>
                  <a:pt x="816102" y="823722"/>
                </a:moveTo>
                <a:lnTo>
                  <a:pt x="816102" y="798576"/>
                </a:lnTo>
                <a:lnTo>
                  <a:pt x="803148" y="811530"/>
                </a:lnTo>
                <a:lnTo>
                  <a:pt x="803148" y="823722"/>
                </a:lnTo>
                <a:lnTo>
                  <a:pt x="816102" y="823722"/>
                </a:lnTo>
                <a:close/>
              </a:path>
            </a:pathLst>
          </a:custGeom>
          <a:solidFill>
            <a:srgbClr val="12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56226" y="4113276"/>
            <a:ext cx="339851" cy="3154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61738" y="4057650"/>
            <a:ext cx="439674" cy="3739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61738" y="4057650"/>
            <a:ext cx="440055" cy="378460"/>
          </a:xfrm>
          <a:custGeom>
            <a:avLst/>
            <a:gdLst/>
            <a:ahLst/>
            <a:cxnLst/>
            <a:rect l="l" t="t" r="r" b="b"/>
            <a:pathLst>
              <a:path w="440054" h="378460">
                <a:moveTo>
                  <a:pt x="252984" y="82121"/>
                </a:moveTo>
                <a:lnTo>
                  <a:pt x="252984" y="70866"/>
                </a:lnTo>
                <a:lnTo>
                  <a:pt x="251460" y="77724"/>
                </a:lnTo>
                <a:lnTo>
                  <a:pt x="248782" y="73586"/>
                </a:lnTo>
                <a:lnTo>
                  <a:pt x="0" y="234696"/>
                </a:lnTo>
                <a:lnTo>
                  <a:pt x="9143" y="248786"/>
                </a:lnTo>
                <a:lnTo>
                  <a:pt x="9144" y="240030"/>
                </a:lnTo>
                <a:lnTo>
                  <a:pt x="10668" y="233172"/>
                </a:lnTo>
                <a:lnTo>
                  <a:pt x="13342" y="237311"/>
                </a:lnTo>
                <a:lnTo>
                  <a:pt x="252984" y="82121"/>
                </a:lnTo>
                <a:close/>
              </a:path>
              <a:path w="440054" h="378460">
                <a:moveTo>
                  <a:pt x="13342" y="237311"/>
                </a:moveTo>
                <a:lnTo>
                  <a:pt x="10668" y="233172"/>
                </a:lnTo>
                <a:lnTo>
                  <a:pt x="9144" y="240030"/>
                </a:lnTo>
                <a:lnTo>
                  <a:pt x="13342" y="237311"/>
                </a:lnTo>
                <a:close/>
              </a:path>
              <a:path w="440054" h="378460">
                <a:moveTo>
                  <a:pt x="95580" y="364602"/>
                </a:moveTo>
                <a:lnTo>
                  <a:pt x="13342" y="237311"/>
                </a:lnTo>
                <a:lnTo>
                  <a:pt x="9144" y="240030"/>
                </a:lnTo>
                <a:lnTo>
                  <a:pt x="9143" y="248786"/>
                </a:lnTo>
                <a:lnTo>
                  <a:pt x="91440" y="375603"/>
                </a:lnTo>
                <a:lnTo>
                  <a:pt x="91440" y="367284"/>
                </a:lnTo>
                <a:lnTo>
                  <a:pt x="95580" y="364602"/>
                </a:lnTo>
                <a:close/>
              </a:path>
              <a:path w="440054" h="378460">
                <a:moveTo>
                  <a:pt x="98298" y="368808"/>
                </a:moveTo>
                <a:lnTo>
                  <a:pt x="95580" y="364602"/>
                </a:lnTo>
                <a:lnTo>
                  <a:pt x="91440" y="367284"/>
                </a:lnTo>
                <a:lnTo>
                  <a:pt x="98298" y="368808"/>
                </a:lnTo>
                <a:close/>
              </a:path>
              <a:path w="440054" h="378460">
                <a:moveTo>
                  <a:pt x="98298" y="374487"/>
                </a:moveTo>
                <a:lnTo>
                  <a:pt x="98298" y="368808"/>
                </a:lnTo>
                <a:lnTo>
                  <a:pt x="91440" y="367284"/>
                </a:lnTo>
                <a:lnTo>
                  <a:pt x="91440" y="375603"/>
                </a:lnTo>
                <a:lnTo>
                  <a:pt x="92964" y="377952"/>
                </a:lnTo>
                <a:lnTo>
                  <a:pt x="98298" y="374487"/>
                </a:lnTo>
                <a:close/>
              </a:path>
              <a:path w="440054" h="378460">
                <a:moveTo>
                  <a:pt x="384396" y="264395"/>
                </a:moveTo>
                <a:lnTo>
                  <a:pt x="344424" y="203454"/>
                </a:lnTo>
                <a:lnTo>
                  <a:pt x="95580" y="364602"/>
                </a:lnTo>
                <a:lnTo>
                  <a:pt x="98298" y="368808"/>
                </a:lnTo>
                <a:lnTo>
                  <a:pt x="98298" y="374487"/>
                </a:lnTo>
                <a:lnTo>
                  <a:pt x="339090" y="218081"/>
                </a:lnTo>
                <a:lnTo>
                  <a:pt x="339090" y="212598"/>
                </a:lnTo>
                <a:lnTo>
                  <a:pt x="345186" y="214122"/>
                </a:lnTo>
                <a:lnTo>
                  <a:pt x="345186" y="222070"/>
                </a:lnTo>
                <a:lnTo>
                  <a:pt x="381762" y="278903"/>
                </a:lnTo>
                <a:lnTo>
                  <a:pt x="381762" y="276606"/>
                </a:lnTo>
                <a:lnTo>
                  <a:pt x="384396" y="264395"/>
                </a:lnTo>
                <a:close/>
              </a:path>
              <a:path w="440054" h="378460">
                <a:moveTo>
                  <a:pt x="439673" y="51054"/>
                </a:moveTo>
                <a:lnTo>
                  <a:pt x="201167" y="0"/>
                </a:lnTo>
                <a:lnTo>
                  <a:pt x="210311" y="14131"/>
                </a:lnTo>
                <a:lnTo>
                  <a:pt x="210311" y="12192"/>
                </a:lnTo>
                <a:lnTo>
                  <a:pt x="215646" y="4572"/>
                </a:lnTo>
                <a:lnTo>
                  <a:pt x="222233" y="14723"/>
                </a:lnTo>
                <a:lnTo>
                  <a:pt x="428801" y="58583"/>
                </a:lnTo>
                <a:lnTo>
                  <a:pt x="429768" y="54102"/>
                </a:lnTo>
                <a:lnTo>
                  <a:pt x="432816" y="59436"/>
                </a:lnTo>
                <a:lnTo>
                  <a:pt x="432816" y="83092"/>
                </a:lnTo>
                <a:lnTo>
                  <a:pt x="439673" y="51054"/>
                </a:lnTo>
                <a:close/>
              </a:path>
              <a:path w="440054" h="378460">
                <a:moveTo>
                  <a:pt x="222233" y="14723"/>
                </a:moveTo>
                <a:lnTo>
                  <a:pt x="215646" y="4572"/>
                </a:lnTo>
                <a:lnTo>
                  <a:pt x="210311" y="12192"/>
                </a:lnTo>
                <a:lnTo>
                  <a:pt x="222233" y="14723"/>
                </a:lnTo>
                <a:close/>
              </a:path>
              <a:path w="440054" h="378460">
                <a:moveTo>
                  <a:pt x="262128" y="76200"/>
                </a:moveTo>
                <a:lnTo>
                  <a:pt x="222233" y="14723"/>
                </a:lnTo>
                <a:lnTo>
                  <a:pt x="210311" y="12192"/>
                </a:lnTo>
                <a:lnTo>
                  <a:pt x="210311" y="14131"/>
                </a:lnTo>
                <a:lnTo>
                  <a:pt x="248782" y="73586"/>
                </a:lnTo>
                <a:lnTo>
                  <a:pt x="252984" y="70866"/>
                </a:lnTo>
                <a:lnTo>
                  <a:pt x="252984" y="82121"/>
                </a:lnTo>
                <a:lnTo>
                  <a:pt x="262128" y="76200"/>
                </a:lnTo>
                <a:close/>
              </a:path>
              <a:path w="440054" h="378460">
                <a:moveTo>
                  <a:pt x="252984" y="70866"/>
                </a:moveTo>
                <a:lnTo>
                  <a:pt x="248782" y="73586"/>
                </a:lnTo>
                <a:lnTo>
                  <a:pt x="251460" y="77724"/>
                </a:lnTo>
                <a:lnTo>
                  <a:pt x="252984" y="70866"/>
                </a:lnTo>
                <a:close/>
              </a:path>
              <a:path w="440054" h="378460">
                <a:moveTo>
                  <a:pt x="345186" y="214122"/>
                </a:moveTo>
                <a:lnTo>
                  <a:pt x="339090" y="212598"/>
                </a:lnTo>
                <a:lnTo>
                  <a:pt x="341578" y="216465"/>
                </a:lnTo>
                <a:lnTo>
                  <a:pt x="345186" y="214122"/>
                </a:lnTo>
                <a:close/>
              </a:path>
              <a:path w="440054" h="378460">
                <a:moveTo>
                  <a:pt x="341578" y="216465"/>
                </a:moveTo>
                <a:lnTo>
                  <a:pt x="339090" y="212598"/>
                </a:lnTo>
                <a:lnTo>
                  <a:pt x="339090" y="218081"/>
                </a:lnTo>
                <a:lnTo>
                  <a:pt x="341578" y="216465"/>
                </a:lnTo>
                <a:close/>
              </a:path>
              <a:path w="440054" h="378460">
                <a:moveTo>
                  <a:pt x="345186" y="222070"/>
                </a:moveTo>
                <a:lnTo>
                  <a:pt x="345186" y="214122"/>
                </a:lnTo>
                <a:lnTo>
                  <a:pt x="341578" y="216465"/>
                </a:lnTo>
                <a:lnTo>
                  <a:pt x="345186" y="222070"/>
                </a:lnTo>
                <a:close/>
              </a:path>
              <a:path w="440054" h="378460">
                <a:moveTo>
                  <a:pt x="390906" y="274320"/>
                </a:moveTo>
                <a:lnTo>
                  <a:pt x="384396" y="264395"/>
                </a:lnTo>
                <a:lnTo>
                  <a:pt x="381762" y="276606"/>
                </a:lnTo>
                <a:lnTo>
                  <a:pt x="390906" y="274320"/>
                </a:lnTo>
                <a:close/>
              </a:path>
              <a:path w="440054" h="378460">
                <a:moveTo>
                  <a:pt x="390906" y="278880"/>
                </a:moveTo>
                <a:lnTo>
                  <a:pt x="390906" y="274320"/>
                </a:lnTo>
                <a:lnTo>
                  <a:pt x="381762" y="276606"/>
                </a:lnTo>
                <a:lnTo>
                  <a:pt x="381762" y="278903"/>
                </a:lnTo>
                <a:lnTo>
                  <a:pt x="388620" y="289560"/>
                </a:lnTo>
                <a:lnTo>
                  <a:pt x="390906" y="278880"/>
                </a:lnTo>
                <a:close/>
              </a:path>
              <a:path w="440054" h="378460">
                <a:moveTo>
                  <a:pt x="432816" y="83092"/>
                </a:moveTo>
                <a:lnTo>
                  <a:pt x="432816" y="59436"/>
                </a:lnTo>
                <a:lnTo>
                  <a:pt x="428801" y="58583"/>
                </a:lnTo>
                <a:lnTo>
                  <a:pt x="384396" y="264395"/>
                </a:lnTo>
                <a:lnTo>
                  <a:pt x="390906" y="274320"/>
                </a:lnTo>
                <a:lnTo>
                  <a:pt x="390906" y="278880"/>
                </a:lnTo>
                <a:lnTo>
                  <a:pt x="432816" y="83092"/>
                </a:lnTo>
                <a:close/>
              </a:path>
              <a:path w="440054" h="378460">
                <a:moveTo>
                  <a:pt x="432816" y="59436"/>
                </a:moveTo>
                <a:lnTo>
                  <a:pt x="429768" y="54102"/>
                </a:lnTo>
                <a:lnTo>
                  <a:pt x="428801" y="58583"/>
                </a:lnTo>
                <a:lnTo>
                  <a:pt x="432816" y="59436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9101" y="1561338"/>
            <a:ext cx="4667885" cy="3774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ependencie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local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Translatio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invariance</a:t>
            </a: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Fe</a:t>
            </a:r>
            <a:r>
              <a:rPr sz="2400" dirty="0">
                <a:latin typeface="Arial"/>
                <a:cs typeface="Arial"/>
              </a:rPr>
              <a:t>w </a:t>
            </a:r>
            <a:r>
              <a:rPr sz="2400" spc="-5" dirty="0">
                <a:latin typeface="Arial"/>
                <a:cs typeface="Arial"/>
              </a:rPr>
              <a:t>parameter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(filte</a:t>
            </a:r>
            <a:r>
              <a:rPr sz="2400" dirty="0">
                <a:latin typeface="Arial"/>
                <a:cs typeface="Arial"/>
              </a:rPr>
              <a:t>r </a:t>
            </a:r>
            <a:r>
              <a:rPr sz="2400" spc="-5" dirty="0">
                <a:latin typeface="Arial"/>
                <a:cs typeface="Arial"/>
              </a:rPr>
              <a:t>weights)</a:t>
            </a:r>
            <a:endParaRPr sz="2400">
              <a:latin typeface="Arial"/>
              <a:cs typeface="Arial"/>
            </a:endParaRPr>
          </a:p>
          <a:p>
            <a:pPr marL="469900" marR="410845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trid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greate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(faster</a:t>
            </a:r>
            <a:r>
              <a:rPr sz="2400" dirty="0">
                <a:latin typeface="Arial"/>
                <a:cs typeface="Arial"/>
              </a:rPr>
              <a:t>, </a:t>
            </a:r>
            <a:r>
              <a:rPr sz="2400" spc="-5" dirty="0">
                <a:latin typeface="Arial"/>
                <a:cs typeface="Arial"/>
              </a:rPr>
              <a:t>les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memory)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295275" algn="r">
              <a:lnSpc>
                <a:spcPct val="100000"/>
              </a:lnSpc>
              <a:spcBef>
                <a:spcPts val="2110"/>
              </a:spcBef>
            </a:pPr>
            <a:r>
              <a:rPr sz="2400" b="1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R="295275" algn="r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R="295275" algn="r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831" rIns="0" bIns="0" rtlCol="0">
            <a:spAutoFit/>
          </a:bodyPr>
          <a:lstStyle/>
          <a:p>
            <a:pPr marL="156210">
              <a:lnSpc>
                <a:spcPct val="100000"/>
              </a:lnSpc>
            </a:pPr>
            <a:r>
              <a:rPr sz="3200" spc="-10" dirty="0"/>
              <a:t>2</a:t>
            </a:r>
            <a:r>
              <a:rPr sz="3200" spc="-5" dirty="0"/>
              <a:t>. </a:t>
            </a:r>
            <a:r>
              <a:rPr sz="3200" spc="-10" dirty="0"/>
              <a:t>Non-Linearity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40739" y="1454150"/>
            <a:ext cx="4721860" cy="3312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er-element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(independent)</a:t>
            </a:r>
            <a:endParaRPr sz="28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ptions:</a:t>
            </a:r>
            <a:endParaRPr sz="28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500"/>
              </a:spcBef>
              <a:buChar char="•"/>
              <a:tabLst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Tanh</a:t>
            </a:r>
            <a:endParaRPr sz="20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80"/>
              </a:spcBef>
              <a:buChar char="•"/>
              <a:tabLst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igmoid: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1/(1+exp(-x))</a:t>
            </a:r>
            <a:endParaRPr sz="20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80"/>
              </a:spcBef>
              <a:buChar char="•"/>
              <a:tabLst>
                <a:tab pos="755650" algn="l"/>
                <a:tab pos="3055620" algn="l"/>
              </a:tabLst>
            </a:pPr>
            <a:r>
              <a:rPr sz="2000" spc="-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ectified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linear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unit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5" dirty="0">
                <a:latin typeface="Arial"/>
                <a:cs typeface="Arial"/>
              </a:rPr>
              <a:t>(ReLU)</a:t>
            </a:r>
            <a:endParaRPr sz="2000">
              <a:latin typeface="Arial"/>
              <a:cs typeface="Arial"/>
            </a:endParaRPr>
          </a:p>
          <a:p>
            <a:pPr marL="1155065" lvl="2" indent="-227965">
              <a:lnSpc>
                <a:spcPct val="100000"/>
              </a:lnSpc>
              <a:spcBef>
                <a:spcPts val="440"/>
              </a:spcBef>
              <a:buChar char="–"/>
              <a:tabLst>
                <a:tab pos="1155700" algn="l"/>
              </a:tabLst>
            </a:pP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implifies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backpropagation</a:t>
            </a:r>
            <a:endParaRPr sz="1800">
              <a:latin typeface="Arial"/>
              <a:cs typeface="Arial"/>
            </a:endParaRPr>
          </a:p>
          <a:p>
            <a:pPr marL="1155065" lvl="2" indent="-227965">
              <a:lnSpc>
                <a:spcPct val="100000"/>
              </a:lnSpc>
              <a:spcBef>
                <a:spcPts val="430"/>
              </a:spcBef>
              <a:buChar char="–"/>
              <a:tabLst>
                <a:tab pos="1155700" algn="l"/>
              </a:tabLst>
            </a:pPr>
            <a:r>
              <a:rPr sz="1800" dirty="0">
                <a:latin typeface="Arial"/>
                <a:cs typeface="Arial"/>
              </a:rPr>
              <a:t>Makes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faster</a:t>
            </a:r>
            <a:endParaRPr sz="1800">
              <a:latin typeface="Arial"/>
              <a:cs typeface="Arial"/>
            </a:endParaRPr>
          </a:p>
          <a:p>
            <a:pPr marL="1155065" lvl="2" indent="-227965">
              <a:lnSpc>
                <a:spcPct val="100000"/>
              </a:lnSpc>
              <a:spcBef>
                <a:spcPts val="430"/>
              </a:spcBef>
              <a:buChar char="–"/>
              <a:tabLst>
                <a:tab pos="1155700" algn="l"/>
              </a:tabLst>
            </a:pP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voids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saturation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issues</a:t>
            </a:r>
            <a:endParaRPr sz="1800">
              <a:latin typeface="Arial"/>
              <a:cs typeface="Arial"/>
            </a:endParaRPr>
          </a:p>
          <a:p>
            <a:pPr marR="476250" algn="ctr">
              <a:lnSpc>
                <a:spcPct val="100000"/>
              </a:lnSpc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Preferred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2600" y="1972817"/>
            <a:ext cx="1935238" cy="144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0" y="1972817"/>
            <a:ext cx="1944192" cy="1456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35752" y="3653028"/>
            <a:ext cx="3845052" cy="30975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3</a:t>
            </a:r>
            <a:r>
              <a:rPr dirty="0"/>
              <a:t>. </a:t>
            </a:r>
            <a:r>
              <a:rPr spc="-5" dirty="0"/>
              <a:t>Spatia</a:t>
            </a:r>
            <a:r>
              <a:rPr dirty="0"/>
              <a:t>l </a:t>
            </a:r>
            <a:r>
              <a:rPr spc="-5" dirty="0"/>
              <a:t>Pooling</a:t>
            </a:r>
          </a:p>
        </p:txBody>
      </p:sp>
      <p:sp>
        <p:nvSpPr>
          <p:cNvPr id="3" name="object 3"/>
          <p:cNvSpPr/>
          <p:nvPr/>
        </p:nvSpPr>
        <p:spPr>
          <a:xfrm>
            <a:off x="1371600" y="4457700"/>
            <a:ext cx="3581400" cy="2334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8750" y="4514850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800100" y="781049"/>
                </a:moveTo>
                <a:lnTo>
                  <a:pt x="800100" y="19049"/>
                </a:lnTo>
                <a:lnTo>
                  <a:pt x="781050" y="0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0" y="781050"/>
                </a:lnTo>
                <a:lnTo>
                  <a:pt x="1583" y="788205"/>
                </a:lnTo>
                <a:lnTo>
                  <a:pt x="5810" y="794289"/>
                </a:lnTo>
                <a:lnTo>
                  <a:pt x="11894" y="798516"/>
                </a:lnTo>
                <a:lnTo>
                  <a:pt x="19050" y="800100"/>
                </a:lnTo>
                <a:lnTo>
                  <a:pt x="19050" y="38100"/>
                </a:lnTo>
                <a:lnTo>
                  <a:pt x="38100" y="19049"/>
                </a:lnTo>
                <a:lnTo>
                  <a:pt x="38100" y="38100"/>
                </a:lnTo>
                <a:lnTo>
                  <a:pt x="762000" y="38099"/>
                </a:lnTo>
                <a:lnTo>
                  <a:pt x="762000" y="19049"/>
                </a:lnTo>
                <a:lnTo>
                  <a:pt x="781050" y="38099"/>
                </a:lnTo>
                <a:lnTo>
                  <a:pt x="781050" y="800099"/>
                </a:lnTo>
                <a:lnTo>
                  <a:pt x="788527" y="798516"/>
                </a:lnTo>
                <a:lnTo>
                  <a:pt x="794575" y="794289"/>
                </a:lnTo>
                <a:lnTo>
                  <a:pt x="798623" y="788205"/>
                </a:lnTo>
                <a:lnTo>
                  <a:pt x="800100" y="781049"/>
                </a:lnTo>
                <a:close/>
              </a:path>
              <a:path w="800100" h="800100">
                <a:moveTo>
                  <a:pt x="38100" y="38100"/>
                </a:moveTo>
                <a:lnTo>
                  <a:pt x="38100" y="19049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800100" h="800100">
                <a:moveTo>
                  <a:pt x="38100" y="7620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762000"/>
                </a:lnTo>
                <a:lnTo>
                  <a:pt x="38100" y="762000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19050" y="762000"/>
                </a:lnTo>
                <a:lnTo>
                  <a:pt x="38100" y="781050"/>
                </a:lnTo>
                <a:lnTo>
                  <a:pt x="38100" y="800100"/>
                </a:lnTo>
                <a:lnTo>
                  <a:pt x="762000" y="800099"/>
                </a:lnTo>
                <a:lnTo>
                  <a:pt x="762000" y="78104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38100" y="800100"/>
                </a:moveTo>
                <a:lnTo>
                  <a:pt x="38100" y="781050"/>
                </a:lnTo>
                <a:lnTo>
                  <a:pt x="19050" y="762000"/>
                </a:lnTo>
                <a:lnTo>
                  <a:pt x="19050" y="800100"/>
                </a:lnTo>
                <a:lnTo>
                  <a:pt x="38100" y="800100"/>
                </a:lnTo>
                <a:close/>
              </a:path>
              <a:path w="800100" h="800100">
                <a:moveTo>
                  <a:pt x="781050" y="38099"/>
                </a:moveTo>
                <a:lnTo>
                  <a:pt x="762000" y="19049"/>
                </a:lnTo>
                <a:lnTo>
                  <a:pt x="762000" y="38099"/>
                </a:lnTo>
                <a:lnTo>
                  <a:pt x="781050" y="38099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781050" y="38099"/>
                </a:lnTo>
                <a:lnTo>
                  <a:pt x="762000" y="38099"/>
                </a:lnTo>
                <a:lnTo>
                  <a:pt x="762000" y="76199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781050" y="800099"/>
                </a:moveTo>
                <a:lnTo>
                  <a:pt x="781050" y="761999"/>
                </a:lnTo>
                <a:lnTo>
                  <a:pt x="762000" y="781049"/>
                </a:lnTo>
                <a:lnTo>
                  <a:pt x="762000" y="800099"/>
                </a:lnTo>
                <a:lnTo>
                  <a:pt x="781050" y="8000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0750" y="4514850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800100" y="781049"/>
                </a:moveTo>
                <a:lnTo>
                  <a:pt x="800100" y="19049"/>
                </a:lnTo>
                <a:lnTo>
                  <a:pt x="781050" y="0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0" y="781050"/>
                </a:lnTo>
                <a:lnTo>
                  <a:pt x="1583" y="788205"/>
                </a:lnTo>
                <a:lnTo>
                  <a:pt x="5810" y="794289"/>
                </a:lnTo>
                <a:lnTo>
                  <a:pt x="11894" y="798516"/>
                </a:lnTo>
                <a:lnTo>
                  <a:pt x="19050" y="800100"/>
                </a:lnTo>
                <a:lnTo>
                  <a:pt x="19050" y="38100"/>
                </a:lnTo>
                <a:lnTo>
                  <a:pt x="38100" y="19049"/>
                </a:lnTo>
                <a:lnTo>
                  <a:pt x="38100" y="38100"/>
                </a:lnTo>
                <a:lnTo>
                  <a:pt x="762000" y="38099"/>
                </a:lnTo>
                <a:lnTo>
                  <a:pt x="762000" y="19049"/>
                </a:lnTo>
                <a:lnTo>
                  <a:pt x="781050" y="38099"/>
                </a:lnTo>
                <a:lnTo>
                  <a:pt x="781050" y="800099"/>
                </a:lnTo>
                <a:lnTo>
                  <a:pt x="788527" y="798516"/>
                </a:lnTo>
                <a:lnTo>
                  <a:pt x="794575" y="794289"/>
                </a:lnTo>
                <a:lnTo>
                  <a:pt x="798623" y="788205"/>
                </a:lnTo>
                <a:lnTo>
                  <a:pt x="800100" y="781049"/>
                </a:lnTo>
                <a:close/>
              </a:path>
              <a:path w="800100" h="800100">
                <a:moveTo>
                  <a:pt x="38100" y="38100"/>
                </a:moveTo>
                <a:lnTo>
                  <a:pt x="38100" y="19049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800100" h="800100">
                <a:moveTo>
                  <a:pt x="38100" y="7620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762000"/>
                </a:lnTo>
                <a:lnTo>
                  <a:pt x="38100" y="762000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19050" y="762000"/>
                </a:lnTo>
                <a:lnTo>
                  <a:pt x="38100" y="781050"/>
                </a:lnTo>
                <a:lnTo>
                  <a:pt x="38100" y="800100"/>
                </a:lnTo>
                <a:lnTo>
                  <a:pt x="762000" y="800099"/>
                </a:lnTo>
                <a:lnTo>
                  <a:pt x="762000" y="78104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38100" y="800100"/>
                </a:moveTo>
                <a:lnTo>
                  <a:pt x="38100" y="781050"/>
                </a:lnTo>
                <a:lnTo>
                  <a:pt x="19050" y="762000"/>
                </a:lnTo>
                <a:lnTo>
                  <a:pt x="19050" y="800100"/>
                </a:lnTo>
                <a:lnTo>
                  <a:pt x="38100" y="800100"/>
                </a:lnTo>
                <a:close/>
              </a:path>
              <a:path w="800100" h="800100">
                <a:moveTo>
                  <a:pt x="781050" y="38099"/>
                </a:moveTo>
                <a:lnTo>
                  <a:pt x="762000" y="19049"/>
                </a:lnTo>
                <a:lnTo>
                  <a:pt x="762000" y="38099"/>
                </a:lnTo>
                <a:lnTo>
                  <a:pt x="781050" y="38099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781050" y="38099"/>
                </a:lnTo>
                <a:lnTo>
                  <a:pt x="762000" y="38099"/>
                </a:lnTo>
                <a:lnTo>
                  <a:pt x="762000" y="76199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781050" y="800099"/>
                </a:moveTo>
                <a:lnTo>
                  <a:pt x="781050" y="761999"/>
                </a:lnTo>
                <a:lnTo>
                  <a:pt x="762000" y="781049"/>
                </a:lnTo>
                <a:lnTo>
                  <a:pt x="762000" y="800099"/>
                </a:lnTo>
                <a:lnTo>
                  <a:pt x="781050" y="8000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52750" y="4514850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800100" y="781049"/>
                </a:moveTo>
                <a:lnTo>
                  <a:pt x="800100" y="19049"/>
                </a:lnTo>
                <a:lnTo>
                  <a:pt x="781050" y="0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0" y="781050"/>
                </a:lnTo>
                <a:lnTo>
                  <a:pt x="1583" y="788205"/>
                </a:lnTo>
                <a:lnTo>
                  <a:pt x="5810" y="794289"/>
                </a:lnTo>
                <a:lnTo>
                  <a:pt x="11894" y="798516"/>
                </a:lnTo>
                <a:lnTo>
                  <a:pt x="19050" y="800100"/>
                </a:lnTo>
                <a:lnTo>
                  <a:pt x="19050" y="38100"/>
                </a:lnTo>
                <a:lnTo>
                  <a:pt x="38100" y="19049"/>
                </a:lnTo>
                <a:lnTo>
                  <a:pt x="38100" y="38100"/>
                </a:lnTo>
                <a:lnTo>
                  <a:pt x="762000" y="38099"/>
                </a:lnTo>
                <a:lnTo>
                  <a:pt x="762000" y="19049"/>
                </a:lnTo>
                <a:lnTo>
                  <a:pt x="781050" y="38099"/>
                </a:lnTo>
                <a:lnTo>
                  <a:pt x="781050" y="800099"/>
                </a:lnTo>
                <a:lnTo>
                  <a:pt x="788527" y="798516"/>
                </a:lnTo>
                <a:lnTo>
                  <a:pt x="794575" y="794289"/>
                </a:lnTo>
                <a:lnTo>
                  <a:pt x="798623" y="788205"/>
                </a:lnTo>
                <a:lnTo>
                  <a:pt x="800100" y="781049"/>
                </a:lnTo>
                <a:close/>
              </a:path>
              <a:path w="800100" h="800100">
                <a:moveTo>
                  <a:pt x="38100" y="38100"/>
                </a:moveTo>
                <a:lnTo>
                  <a:pt x="38100" y="19049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800100" h="800100">
                <a:moveTo>
                  <a:pt x="38100" y="7620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762000"/>
                </a:lnTo>
                <a:lnTo>
                  <a:pt x="38100" y="762000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19050" y="762000"/>
                </a:lnTo>
                <a:lnTo>
                  <a:pt x="38100" y="781050"/>
                </a:lnTo>
                <a:lnTo>
                  <a:pt x="38100" y="800100"/>
                </a:lnTo>
                <a:lnTo>
                  <a:pt x="762000" y="800099"/>
                </a:lnTo>
                <a:lnTo>
                  <a:pt x="762000" y="78104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38100" y="800100"/>
                </a:moveTo>
                <a:lnTo>
                  <a:pt x="38100" y="781050"/>
                </a:lnTo>
                <a:lnTo>
                  <a:pt x="19050" y="762000"/>
                </a:lnTo>
                <a:lnTo>
                  <a:pt x="19050" y="800100"/>
                </a:lnTo>
                <a:lnTo>
                  <a:pt x="38100" y="800100"/>
                </a:lnTo>
                <a:close/>
              </a:path>
              <a:path w="800100" h="800100">
                <a:moveTo>
                  <a:pt x="781050" y="38099"/>
                </a:moveTo>
                <a:lnTo>
                  <a:pt x="762000" y="19049"/>
                </a:lnTo>
                <a:lnTo>
                  <a:pt x="762000" y="38099"/>
                </a:lnTo>
                <a:lnTo>
                  <a:pt x="781050" y="38099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781050" y="38099"/>
                </a:lnTo>
                <a:lnTo>
                  <a:pt x="762000" y="38099"/>
                </a:lnTo>
                <a:lnTo>
                  <a:pt x="762000" y="76199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781050" y="800099"/>
                </a:moveTo>
                <a:lnTo>
                  <a:pt x="781050" y="761999"/>
                </a:lnTo>
                <a:lnTo>
                  <a:pt x="762000" y="781049"/>
                </a:lnTo>
                <a:lnTo>
                  <a:pt x="762000" y="800099"/>
                </a:lnTo>
                <a:lnTo>
                  <a:pt x="781050" y="8000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8750" y="5276850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800100" y="781049"/>
                </a:moveTo>
                <a:lnTo>
                  <a:pt x="800100" y="19049"/>
                </a:lnTo>
                <a:lnTo>
                  <a:pt x="781050" y="0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0" y="781050"/>
                </a:lnTo>
                <a:lnTo>
                  <a:pt x="1583" y="788205"/>
                </a:lnTo>
                <a:lnTo>
                  <a:pt x="5810" y="794289"/>
                </a:lnTo>
                <a:lnTo>
                  <a:pt x="11894" y="798516"/>
                </a:lnTo>
                <a:lnTo>
                  <a:pt x="19050" y="800100"/>
                </a:lnTo>
                <a:lnTo>
                  <a:pt x="19050" y="38100"/>
                </a:lnTo>
                <a:lnTo>
                  <a:pt x="38100" y="19049"/>
                </a:lnTo>
                <a:lnTo>
                  <a:pt x="38100" y="38100"/>
                </a:lnTo>
                <a:lnTo>
                  <a:pt x="762000" y="38099"/>
                </a:lnTo>
                <a:lnTo>
                  <a:pt x="762000" y="19049"/>
                </a:lnTo>
                <a:lnTo>
                  <a:pt x="781050" y="38099"/>
                </a:lnTo>
                <a:lnTo>
                  <a:pt x="781050" y="800099"/>
                </a:lnTo>
                <a:lnTo>
                  <a:pt x="788527" y="798516"/>
                </a:lnTo>
                <a:lnTo>
                  <a:pt x="794575" y="794289"/>
                </a:lnTo>
                <a:lnTo>
                  <a:pt x="798623" y="788205"/>
                </a:lnTo>
                <a:lnTo>
                  <a:pt x="800100" y="781049"/>
                </a:lnTo>
                <a:close/>
              </a:path>
              <a:path w="800100" h="800100">
                <a:moveTo>
                  <a:pt x="38100" y="38100"/>
                </a:moveTo>
                <a:lnTo>
                  <a:pt x="38100" y="19049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800100" h="800100">
                <a:moveTo>
                  <a:pt x="38100" y="7620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762000"/>
                </a:lnTo>
                <a:lnTo>
                  <a:pt x="38100" y="762000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19050" y="762000"/>
                </a:lnTo>
                <a:lnTo>
                  <a:pt x="38100" y="781050"/>
                </a:lnTo>
                <a:lnTo>
                  <a:pt x="38100" y="800100"/>
                </a:lnTo>
                <a:lnTo>
                  <a:pt x="762000" y="800099"/>
                </a:lnTo>
                <a:lnTo>
                  <a:pt x="762000" y="78104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38100" y="800100"/>
                </a:moveTo>
                <a:lnTo>
                  <a:pt x="38100" y="781050"/>
                </a:lnTo>
                <a:lnTo>
                  <a:pt x="19050" y="762000"/>
                </a:lnTo>
                <a:lnTo>
                  <a:pt x="19050" y="800100"/>
                </a:lnTo>
                <a:lnTo>
                  <a:pt x="38100" y="800100"/>
                </a:lnTo>
                <a:close/>
              </a:path>
              <a:path w="800100" h="800100">
                <a:moveTo>
                  <a:pt x="781050" y="38099"/>
                </a:moveTo>
                <a:lnTo>
                  <a:pt x="762000" y="19049"/>
                </a:lnTo>
                <a:lnTo>
                  <a:pt x="762000" y="38099"/>
                </a:lnTo>
                <a:lnTo>
                  <a:pt x="781050" y="38099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781050" y="38099"/>
                </a:lnTo>
                <a:lnTo>
                  <a:pt x="762000" y="38099"/>
                </a:lnTo>
                <a:lnTo>
                  <a:pt x="762000" y="76199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781050" y="800099"/>
                </a:moveTo>
                <a:lnTo>
                  <a:pt x="781050" y="761999"/>
                </a:lnTo>
                <a:lnTo>
                  <a:pt x="762000" y="781049"/>
                </a:lnTo>
                <a:lnTo>
                  <a:pt x="762000" y="800099"/>
                </a:lnTo>
                <a:lnTo>
                  <a:pt x="781050" y="8000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90750" y="5276850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800100" y="781049"/>
                </a:moveTo>
                <a:lnTo>
                  <a:pt x="800100" y="19049"/>
                </a:lnTo>
                <a:lnTo>
                  <a:pt x="781050" y="0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0" y="781050"/>
                </a:lnTo>
                <a:lnTo>
                  <a:pt x="1583" y="788205"/>
                </a:lnTo>
                <a:lnTo>
                  <a:pt x="5810" y="794289"/>
                </a:lnTo>
                <a:lnTo>
                  <a:pt x="11894" y="798516"/>
                </a:lnTo>
                <a:lnTo>
                  <a:pt x="19050" y="800100"/>
                </a:lnTo>
                <a:lnTo>
                  <a:pt x="19050" y="38100"/>
                </a:lnTo>
                <a:lnTo>
                  <a:pt x="38100" y="19049"/>
                </a:lnTo>
                <a:lnTo>
                  <a:pt x="38100" y="38100"/>
                </a:lnTo>
                <a:lnTo>
                  <a:pt x="762000" y="38099"/>
                </a:lnTo>
                <a:lnTo>
                  <a:pt x="762000" y="19049"/>
                </a:lnTo>
                <a:lnTo>
                  <a:pt x="781050" y="38099"/>
                </a:lnTo>
                <a:lnTo>
                  <a:pt x="781050" y="800099"/>
                </a:lnTo>
                <a:lnTo>
                  <a:pt x="788527" y="798516"/>
                </a:lnTo>
                <a:lnTo>
                  <a:pt x="794575" y="794289"/>
                </a:lnTo>
                <a:lnTo>
                  <a:pt x="798623" y="788205"/>
                </a:lnTo>
                <a:lnTo>
                  <a:pt x="800100" y="781049"/>
                </a:lnTo>
                <a:close/>
              </a:path>
              <a:path w="800100" h="800100">
                <a:moveTo>
                  <a:pt x="38100" y="38100"/>
                </a:moveTo>
                <a:lnTo>
                  <a:pt x="38100" y="19049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800100" h="800100">
                <a:moveTo>
                  <a:pt x="38100" y="7620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762000"/>
                </a:lnTo>
                <a:lnTo>
                  <a:pt x="38100" y="762000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19050" y="762000"/>
                </a:lnTo>
                <a:lnTo>
                  <a:pt x="38100" y="781050"/>
                </a:lnTo>
                <a:lnTo>
                  <a:pt x="38100" y="800100"/>
                </a:lnTo>
                <a:lnTo>
                  <a:pt x="762000" y="800099"/>
                </a:lnTo>
                <a:lnTo>
                  <a:pt x="762000" y="78104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38100" y="800100"/>
                </a:moveTo>
                <a:lnTo>
                  <a:pt x="38100" y="781050"/>
                </a:lnTo>
                <a:lnTo>
                  <a:pt x="19050" y="762000"/>
                </a:lnTo>
                <a:lnTo>
                  <a:pt x="19050" y="800100"/>
                </a:lnTo>
                <a:lnTo>
                  <a:pt x="38100" y="800100"/>
                </a:lnTo>
                <a:close/>
              </a:path>
              <a:path w="800100" h="800100">
                <a:moveTo>
                  <a:pt x="781050" y="38099"/>
                </a:moveTo>
                <a:lnTo>
                  <a:pt x="762000" y="19049"/>
                </a:lnTo>
                <a:lnTo>
                  <a:pt x="762000" y="38099"/>
                </a:lnTo>
                <a:lnTo>
                  <a:pt x="781050" y="38099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781050" y="38099"/>
                </a:lnTo>
                <a:lnTo>
                  <a:pt x="762000" y="38099"/>
                </a:lnTo>
                <a:lnTo>
                  <a:pt x="762000" y="76199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781050" y="800099"/>
                </a:moveTo>
                <a:lnTo>
                  <a:pt x="781050" y="761999"/>
                </a:lnTo>
                <a:lnTo>
                  <a:pt x="762000" y="781049"/>
                </a:lnTo>
                <a:lnTo>
                  <a:pt x="762000" y="800099"/>
                </a:lnTo>
                <a:lnTo>
                  <a:pt x="781050" y="8000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28750" y="4514850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800100" y="781049"/>
                </a:moveTo>
                <a:lnTo>
                  <a:pt x="800100" y="19049"/>
                </a:lnTo>
                <a:lnTo>
                  <a:pt x="781050" y="0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0" y="781050"/>
                </a:lnTo>
                <a:lnTo>
                  <a:pt x="1583" y="788205"/>
                </a:lnTo>
                <a:lnTo>
                  <a:pt x="5810" y="794289"/>
                </a:lnTo>
                <a:lnTo>
                  <a:pt x="11894" y="798516"/>
                </a:lnTo>
                <a:lnTo>
                  <a:pt x="19050" y="800100"/>
                </a:lnTo>
                <a:lnTo>
                  <a:pt x="19050" y="38100"/>
                </a:lnTo>
                <a:lnTo>
                  <a:pt x="38100" y="19049"/>
                </a:lnTo>
                <a:lnTo>
                  <a:pt x="38100" y="38100"/>
                </a:lnTo>
                <a:lnTo>
                  <a:pt x="762000" y="38099"/>
                </a:lnTo>
                <a:lnTo>
                  <a:pt x="762000" y="19049"/>
                </a:lnTo>
                <a:lnTo>
                  <a:pt x="781050" y="38099"/>
                </a:lnTo>
                <a:lnTo>
                  <a:pt x="781050" y="800099"/>
                </a:lnTo>
                <a:lnTo>
                  <a:pt x="788527" y="798516"/>
                </a:lnTo>
                <a:lnTo>
                  <a:pt x="794575" y="794289"/>
                </a:lnTo>
                <a:lnTo>
                  <a:pt x="798623" y="788205"/>
                </a:lnTo>
                <a:lnTo>
                  <a:pt x="800100" y="781049"/>
                </a:lnTo>
                <a:close/>
              </a:path>
              <a:path w="800100" h="800100">
                <a:moveTo>
                  <a:pt x="38100" y="38100"/>
                </a:moveTo>
                <a:lnTo>
                  <a:pt x="38100" y="19049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800100" h="800100">
                <a:moveTo>
                  <a:pt x="38100" y="7620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762000"/>
                </a:lnTo>
                <a:lnTo>
                  <a:pt x="38100" y="762000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19050" y="762000"/>
                </a:lnTo>
                <a:lnTo>
                  <a:pt x="38100" y="781050"/>
                </a:lnTo>
                <a:lnTo>
                  <a:pt x="38100" y="800100"/>
                </a:lnTo>
                <a:lnTo>
                  <a:pt x="762000" y="800099"/>
                </a:lnTo>
                <a:lnTo>
                  <a:pt x="762000" y="78104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38100" y="800100"/>
                </a:moveTo>
                <a:lnTo>
                  <a:pt x="38100" y="781050"/>
                </a:lnTo>
                <a:lnTo>
                  <a:pt x="19050" y="762000"/>
                </a:lnTo>
                <a:lnTo>
                  <a:pt x="19050" y="800100"/>
                </a:lnTo>
                <a:lnTo>
                  <a:pt x="38100" y="800100"/>
                </a:lnTo>
                <a:close/>
              </a:path>
              <a:path w="800100" h="800100">
                <a:moveTo>
                  <a:pt x="781050" y="38099"/>
                </a:moveTo>
                <a:lnTo>
                  <a:pt x="762000" y="19049"/>
                </a:lnTo>
                <a:lnTo>
                  <a:pt x="762000" y="38099"/>
                </a:lnTo>
                <a:lnTo>
                  <a:pt x="781050" y="38099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781050" y="38099"/>
                </a:lnTo>
                <a:lnTo>
                  <a:pt x="762000" y="38099"/>
                </a:lnTo>
                <a:lnTo>
                  <a:pt x="762000" y="76199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781050" y="800099"/>
                </a:moveTo>
                <a:lnTo>
                  <a:pt x="781050" y="761999"/>
                </a:lnTo>
                <a:lnTo>
                  <a:pt x="762000" y="781049"/>
                </a:lnTo>
                <a:lnTo>
                  <a:pt x="762000" y="800099"/>
                </a:lnTo>
                <a:lnTo>
                  <a:pt x="781050" y="800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09750" y="4514850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800100" y="781049"/>
                </a:moveTo>
                <a:lnTo>
                  <a:pt x="800100" y="19049"/>
                </a:lnTo>
                <a:lnTo>
                  <a:pt x="781050" y="0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0" y="781050"/>
                </a:lnTo>
                <a:lnTo>
                  <a:pt x="1583" y="788205"/>
                </a:lnTo>
                <a:lnTo>
                  <a:pt x="5810" y="794289"/>
                </a:lnTo>
                <a:lnTo>
                  <a:pt x="11894" y="798516"/>
                </a:lnTo>
                <a:lnTo>
                  <a:pt x="19050" y="800100"/>
                </a:lnTo>
                <a:lnTo>
                  <a:pt x="19050" y="38100"/>
                </a:lnTo>
                <a:lnTo>
                  <a:pt x="38100" y="19049"/>
                </a:lnTo>
                <a:lnTo>
                  <a:pt x="38100" y="38100"/>
                </a:lnTo>
                <a:lnTo>
                  <a:pt x="762000" y="38099"/>
                </a:lnTo>
                <a:lnTo>
                  <a:pt x="762000" y="19049"/>
                </a:lnTo>
                <a:lnTo>
                  <a:pt x="781050" y="38099"/>
                </a:lnTo>
                <a:lnTo>
                  <a:pt x="781050" y="800099"/>
                </a:lnTo>
                <a:lnTo>
                  <a:pt x="788527" y="798516"/>
                </a:lnTo>
                <a:lnTo>
                  <a:pt x="794575" y="794289"/>
                </a:lnTo>
                <a:lnTo>
                  <a:pt x="798623" y="788205"/>
                </a:lnTo>
                <a:lnTo>
                  <a:pt x="800100" y="781049"/>
                </a:lnTo>
                <a:close/>
              </a:path>
              <a:path w="800100" h="800100">
                <a:moveTo>
                  <a:pt x="38100" y="38100"/>
                </a:moveTo>
                <a:lnTo>
                  <a:pt x="38100" y="19049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800100" h="800100">
                <a:moveTo>
                  <a:pt x="38100" y="7620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762000"/>
                </a:lnTo>
                <a:lnTo>
                  <a:pt x="38100" y="762000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19050" y="762000"/>
                </a:lnTo>
                <a:lnTo>
                  <a:pt x="38100" y="781050"/>
                </a:lnTo>
                <a:lnTo>
                  <a:pt x="38100" y="800100"/>
                </a:lnTo>
                <a:lnTo>
                  <a:pt x="762000" y="800099"/>
                </a:lnTo>
                <a:lnTo>
                  <a:pt x="762000" y="78104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38100" y="800100"/>
                </a:moveTo>
                <a:lnTo>
                  <a:pt x="38100" y="781050"/>
                </a:lnTo>
                <a:lnTo>
                  <a:pt x="19050" y="762000"/>
                </a:lnTo>
                <a:lnTo>
                  <a:pt x="19050" y="800100"/>
                </a:lnTo>
                <a:lnTo>
                  <a:pt x="38100" y="800100"/>
                </a:lnTo>
                <a:close/>
              </a:path>
              <a:path w="800100" h="800100">
                <a:moveTo>
                  <a:pt x="781050" y="38099"/>
                </a:moveTo>
                <a:lnTo>
                  <a:pt x="762000" y="19049"/>
                </a:lnTo>
                <a:lnTo>
                  <a:pt x="762000" y="38099"/>
                </a:lnTo>
                <a:lnTo>
                  <a:pt x="781050" y="38099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781050" y="38099"/>
                </a:lnTo>
                <a:lnTo>
                  <a:pt x="762000" y="38099"/>
                </a:lnTo>
                <a:lnTo>
                  <a:pt x="762000" y="76199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781050" y="800099"/>
                </a:moveTo>
                <a:lnTo>
                  <a:pt x="781050" y="761999"/>
                </a:lnTo>
                <a:lnTo>
                  <a:pt x="762000" y="781049"/>
                </a:lnTo>
                <a:lnTo>
                  <a:pt x="762000" y="800099"/>
                </a:lnTo>
                <a:lnTo>
                  <a:pt x="781050" y="800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28750" y="4895850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800100" y="781049"/>
                </a:moveTo>
                <a:lnTo>
                  <a:pt x="800100" y="19049"/>
                </a:lnTo>
                <a:lnTo>
                  <a:pt x="781050" y="0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0" y="781050"/>
                </a:lnTo>
                <a:lnTo>
                  <a:pt x="1583" y="788205"/>
                </a:lnTo>
                <a:lnTo>
                  <a:pt x="5810" y="794289"/>
                </a:lnTo>
                <a:lnTo>
                  <a:pt x="11894" y="798516"/>
                </a:lnTo>
                <a:lnTo>
                  <a:pt x="19050" y="800100"/>
                </a:lnTo>
                <a:lnTo>
                  <a:pt x="19050" y="38100"/>
                </a:lnTo>
                <a:lnTo>
                  <a:pt x="38100" y="19049"/>
                </a:lnTo>
                <a:lnTo>
                  <a:pt x="38100" y="38100"/>
                </a:lnTo>
                <a:lnTo>
                  <a:pt x="762000" y="38099"/>
                </a:lnTo>
                <a:lnTo>
                  <a:pt x="762000" y="19049"/>
                </a:lnTo>
                <a:lnTo>
                  <a:pt x="781050" y="38099"/>
                </a:lnTo>
                <a:lnTo>
                  <a:pt x="781050" y="800099"/>
                </a:lnTo>
                <a:lnTo>
                  <a:pt x="788527" y="798516"/>
                </a:lnTo>
                <a:lnTo>
                  <a:pt x="794575" y="794289"/>
                </a:lnTo>
                <a:lnTo>
                  <a:pt x="798623" y="788205"/>
                </a:lnTo>
                <a:lnTo>
                  <a:pt x="800100" y="781049"/>
                </a:lnTo>
                <a:close/>
              </a:path>
              <a:path w="800100" h="800100">
                <a:moveTo>
                  <a:pt x="38100" y="38100"/>
                </a:moveTo>
                <a:lnTo>
                  <a:pt x="38100" y="19049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800100" h="800100">
                <a:moveTo>
                  <a:pt x="38100" y="7620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762000"/>
                </a:lnTo>
                <a:lnTo>
                  <a:pt x="38100" y="762000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19050" y="762000"/>
                </a:lnTo>
                <a:lnTo>
                  <a:pt x="38100" y="781050"/>
                </a:lnTo>
                <a:lnTo>
                  <a:pt x="38100" y="800100"/>
                </a:lnTo>
                <a:lnTo>
                  <a:pt x="762000" y="800099"/>
                </a:lnTo>
                <a:lnTo>
                  <a:pt x="762000" y="78104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38100" y="800100"/>
                </a:moveTo>
                <a:lnTo>
                  <a:pt x="38100" y="781050"/>
                </a:lnTo>
                <a:lnTo>
                  <a:pt x="19050" y="762000"/>
                </a:lnTo>
                <a:lnTo>
                  <a:pt x="19050" y="800100"/>
                </a:lnTo>
                <a:lnTo>
                  <a:pt x="38100" y="800100"/>
                </a:lnTo>
                <a:close/>
              </a:path>
              <a:path w="800100" h="800100">
                <a:moveTo>
                  <a:pt x="781050" y="38099"/>
                </a:moveTo>
                <a:lnTo>
                  <a:pt x="762000" y="19049"/>
                </a:lnTo>
                <a:lnTo>
                  <a:pt x="762000" y="38099"/>
                </a:lnTo>
                <a:lnTo>
                  <a:pt x="781050" y="38099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781050" y="38099"/>
                </a:lnTo>
                <a:lnTo>
                  <a:pt x="762000" y="38099"/>
                </a:lnTo>
                <a:lnTo>
                  <a:pt x="762000" y="76199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781050" y="800099"/>
                </a:moveTo>
                <a:lnTo>
                  <a:pt x="781050" y="761999"/>
                </a:lnTo>
                <a:lnTo>
                  <a:pt x="762000" y="781049"/>
                </a:lnTo>
                <a:lnTo>
                  <a:pt x="762000" y="800099"/>
                </a:lnTo>
                <a:lnTo>
                  <a:pt x="781050" y="800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9750" y="4895850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800100" y="781049"/>
                </a:moveTo>
                <a:lnTo>
                  <a:pt x="800100" y="19049"/>
                </a:lnTo>
                <a:lnTo>
                  <a:pt x="781050" y="0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0" y="781050"/>
                </a:lnTo>
                <a:lnTo>
                  <a:pt x="1583" y="788205"/>
                </a:lnTo>
                <a:lnTo>
                  <a:pt x="5810" y="794289"/>
                </a:lnTo>
                <a:lnTo>
                  <a:pt x="11894" y="798516"/>
                </a:lnTo>
                <a:lnTo>
                  <a:pt x="19050" y="800100"/>
                </a:lnTo>
                <a:lnTo>
                  <a:pt x="19050" y="38100"/>
                </a:lnTo>
                <a:lnTo>
                  <a:pt x="38100" y="19049"/>
                </a:lnTo>
                <a:lnTo>
                  <a:pt x="38100" y="38100"/>
                </a:lnTo>
                <a:lnTo>
                  <a:pt x="762000" y="38099"/>
                </a:lnTo>
                <a:lnTo>
                  <a:pt x="762000" y="19049"/>
                </a:lnTo>
                <a:lnTo>
                  <a:pt x="781050" y="38099"/>
                </a:lnTo>
                <a:lnTo>
                  <a:pt x="781050" y="800099"/>
                </a:lnTo>
                <a:lnTo>
                  <a:pt x="788527" y="798516"/>
                </a:lnTo>
                <a:lnTo>
                  <a:pt x="794575" y="794289"/>
                </a:lnTo>
                <a:lnTo>
                  <a:pt x="798623" y="788205"/>
                </a:lnTo>
                <a:lnTo>
                  <a:pt x="800100" y="781049"/>
                </a:lnTo>
                <a:close/>
              </a:path>
              <a:path w="800100" h="800100">
                <a:moveTo>
                  <a:pt x="38100" y="38100"/>
                </a:moveTo>
                <a:lnTo>
                  <a:pt x="38100" y="19049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800100" h="800100">
                <a:moveTo>
                  <a:pt x="38100" y="7620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762000"/>
                </a:lnTo>
                <a:lnTo>
                  <a:pt x="38100" y="762000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19050" y="762000"/>
                </a:lnTo>
                <a:lnTo>
                  <a:pt x="38100" y="781050"/>
                </a:lnTo>
                <a:lnTo>
                  <a:pt x="38100" y="800100"/>
                </a:lnTo>
                <a:lnTo>
                  <a:pt x="762000" y="800099"/>
                </a:lnTo>
                <a:lnTo>
                  <a:pt x="762000" y="78104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38100" y="800100"/>
                </a:moveTo>
                <a:lnTo>
                  <a:pt x="38100" y="781050"/>
                </a:lnTo>
                <a:lnTo>
                  <a:pt x="19050" y="762000"/>
                </a:lnTo>
                <a:lnTo>
                  <a:pt x="19050" y="800100"/>
                </a:lnTo>
                <a:lnTo>
                  <a:pt x="38100" y="800100"/>
                </a:lnTo>
                <a:close/>
              </a:path>
              <a:path w="800100" h="800100">
                <a:moveTo>
                  <a:pt x="781050" y="38099"/>
                </a:moveTo>
                <a:lnTo>
                  <a:pt x="762000" y="19049"/>
                </a:lnTo>
                <a:lnTo>
                  <a:pt x="762000" y="38099"/>
                </a:lnTo>
                <a:lnTo>
                  <a:pt x="781050" y="38099"/>
                </a:lnTo>
                <a:close/>
              </a:path>
              <a:path w="800100" h="800100">
                <a:moveTo>
                  <a:pt x="781050" y="761999"/>
                </a:moveTo>
                <a:lnTo>
                  <a:pt x="781050" y="38099"/>
                </a:lnTo>
                <a:lnTo>
                  <a:pt x="762000" y="38099"/>
                </a:lnTo>
                <a:lnTo>
                  <a:pt x="762000" y="761999"/>
                </a:lnTo>
                <a:lnTo>
                  <a:pt x="781050" y="761999"/>
                </a:lnTo>
                <a:close/>
              </a:path>
              <a:path w="800100" h="800100">
                <a:moveTo>
                  <a:pt x="781050" y="800099"/>
                </a:moveTo>
                <a:lnTo>
                  <a:pt x="781050" y="761999"/>
                </a:lnTo>
                <a:lnTo>
                  <a:pt x="762000" y="781049"/>
                </a:lnTo>
                <a:lnTo>
                  <a:pt x="762000" y="800099"/>
                </a:lnTo>
                <a:lnTo>
                  <a:pt x="781050" y="8000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1800" y="5829300"/>
            <a:ext cx="1931670" cy="125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72656" y="5819394"/>
            <a:ext cx="1950720" cy="1277620"/>
          </a:xfrm>
          <a:custGeom>
            <a:avLst/>
            <a:gdLst/>
            <a:ahLst/>
            <a:cxnLst/>
            <a:rect l="l" t="t" r="r" b="b"/>
            <a:pathLst>
              <a:path w="1950720" h="1277620">
                <a:moveTo>
                  <a:pt x="1950720" y="1274826"/>
                </a:moveTo>
                <a:lnTo>
                  <a:pt x="1950720" y="2286"/>
                </a:lnTo>
                <a:lnTo>
                  <a:pt x="1948433" y="0"/>
                </a:lnTo>
                <a:lnTo>
                  <a:pt x="2285" y="0"/>
                </a:lnTo>
                <a:lnTo>
                  <a:pt x="0" y="2286"/>
                </a:lnTo>
                <a:lnTo>
                  <a:pt x="0" y="1274826"/>
                </a:lnTo>
                <a:lnTo>
                  <a:pt x="2286" y="1277112"/>
                </a:lnTo>
                <a:lnTo>
                  <a:pt x="4572" y="1277112"/>
                </a:lnTo>
                <a:lnTo>
                  <a:pt x="4572" y="9906"/>
                </a:lnTo>
                <a:lnTo>
                  <a:pt x="9144" y="4572"/>
                </a:lnTo>
                <a:lnTo>
                  <a:pt x="9143" y="9906"/>
                </a:lnTo>
                <a:lnTo>
                  <a:pt x="1940814" y="9906"/>
                </a:lnTo>
                <a:lnTo>
                  <a:pt x="1940814" y="4572"/>
                </a:lnTo>
                <a:lnTo>
                  <a:pt x="1946148" y="9906"/>
                </a:lnTo>
                <a:lnTo>
                  <a:pt x="1946148" y="1277112"/>
                </a:lnTo>
                <a:lnTo>
                  <a:pt x="1948433" y="1277112"/>
                </a:lnTo>
                <a:lnTo>
                  <a:pt x="1950720" y="1274826"/>
                </a:lnTo>
                <a:close/>
              </a:path>
              <a:path w="1950720" h="1277620">
                <a:moveTo>
                  <a:pt x="9143" y="9906"/>
                </a:moveTo>
                <a:lnTo>
                  <a:pt x="9144" y="4572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1950720" h="1277620">
                <a:moveTo>
                  <a:pt x="9144" y="1267206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1267206"/>
                </a:lnTo>
                <a:lnTo>
                  <a:pt x="9144" y="1267206"/>
                </a:lnTo>
                <a:close/>
              </a:path>
              <a:path w="1950720" h="1277620">
                <a:moveTo>
                  <a:pt x="1946148" y="1267206"/>
                </a:moveTo>
                <a:lnTo>
                  <a:pt x="4572" y="1267206"/>
                </a:lnTo>
                <a:lnTo>
                  <a:pt x="9144" y="1272540"/>
                </a:lnTo>
                <a:lnTo>
                  <a:pt x="9144" y="1277112"/>
                </a:lnTo>
                <a:lnTo>
                  <a:pt x="1940814" y="1277112"/>
                </a:lnTo>
                <a:lnTo>
                  <a:pt x="1940814" y="1272540"/>
                </a:lnTo>
                <a:lnTo>
                  <a:pt x="1946148" y="1267206"/>
                </a:lnTo>
                <a:close/>
              </a:path>
              <a:path w="1950720" h="1277620">
                <a:moveTo>
                  <a:pt x="9144" y="1277112"/>
                </a:moveTo>
                <a:lnTo>
                  <a:pt x="9144" y="1272540"/>
                </a:lnTo>
                <a:lnTo>
                  <a:pt x="4572" y="1267206"/>
                </a:lnTo>
                <a:lnTo>
                  <a:pt x="4572" y="1277112"/>
                </a:lnTo>
                <a:lnTo>
                  <a:pt x="9144" y="1277112"/>
                </a:lnTo>
                <a:close/>
              </a:path>
              <a:path w="1950720" h="1277620">
                <a:moveTo>
                  <a:pt x="1946148" y="9906"/>
                </a:moveTo>
                <a:lnTo>
                  <a:pt x="1940814" y="4572"/>
                </a:lnTo>
                <a:lnTo>
                  <a:pt x="1940814" y="9906"/>
                </a:lnTo>
                <a:lnTo>
                  <a:pt x="1946148" y="9906"/>
                </a:lnTo>
                <a:close/>
              </a:path>
              <a:path w="1950720" h="1277620">
                <a:moveTo>
                  <a:pt x="1946148" y="1267206"/>
                </a:moveTo>
                <a:lnTo>
                  <a:pt x="1946148" y="9906"/>
                </a:lnTo>
                <a:lnTo>
                  <a:pt x="1940814" y="9906"/>
                </a:lnTo>
                <a:lnTo>
                  <a:pt x="1940814" y="1267206"/>
                </a:lnTo>
                <a:lnTo>
                  <a:pt x="1946148" y="1267206"/>
                </a:lnTo>
                <a:close/>
              </a:path>
              <a:path w="1950720" h="1277620">
                <a:moveTo>
                  <a:pt x="1946148" y="1277112"/>
                </a:moveTo>
                <a:lnTo>
                  <a:pt x="1946148" y="1267206"/>
                </a:lnTo>
                <a:lnTo>
                  <a:pt x="1940814" y="1272540"/>
                </a:lnTo>
                <a:lnTo>
                  <a:pt x="1940814" y="1277112"/>
                </a:lnTo>
                <a:lnTo>
                  <a:pt x="1946148" y="12771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3200" spc="-5" dirty="0"/>
              <a:t>S</a:t>
            </a:r>
            <a:r>
              <a:rPr sz="3200" spc="-10" dirty="0"/>
              <a:t>u</a:t>
            </a:r>
            <a:r>
              <a:rPr sz="3200" spc="-5" dirty="0"/>
              <a:t>m </a:t>
            </a:r>
            <a:r>
              <a:rPr sz="3200" spc="-10" dirty="0"/>
              <a:t>o</a:t>
            </a:r>
            <a:r>
              <a:rPr sz="3200" spc="-5" dirty="0"/>
              <a:t>r </a:t>
            </a:r>
            <a:r>
              <a:rPr sz="3200" spc="-10" dirty="0"/>
              <a:t>max</a:t>
            </a:r>
            <a:endParaRPr sz="3200"/>
          </a:p>
          <a:p>
            <a:pPr marL="469265" indent="-456565">
              <a:lnSpc>
                <a:spcPct val="100000"/>
              </a:lnSpc>
              <a:spcBef>
                <a:spcPts val="765"/>
              </a:spcBef>
              <a:buChar char="•"/>
              <a:tabLst>
                <a:tab pos="469900" algn="l"/>
              </a:tabLst>
            </a:pPr>
            <a:r>
              <a:rPr sz="3200" spc="-5" dirty="0"/>
              <a:t>N</a:t>
            </a:r>
            <a:r>
              <a:rPr sz="3200" spc="-10" dirty="0"/>
              <a:t>on-overlappin</a:t>
            </a:r>
            <a:r>
              <a:rPr sz="3200" spc="-5" dirty="0"/>
              <a:t>g / </a:t>
            </a:r>
            <a:r>
              <a:rPr sz="3200" spc="-10" dirty="0"/>
              <a:t>overlappin</a:t>
            </a:r>
            <a:r>
              <a:rPr sz="3200" spc="-5" dirty="0"/>
              <a:t>g </a:t>
            </a:r>
            <a:r>
              <a:rPr sz="3200" spc="-10" dirty="0"/>
              <a:t>regions</a:t>
            </a:r>
            <a:endParaRPr sz="3200"/>
          </a:p>
          <a:p>
            <a:pPr marL="469265" indent="-456565">
              <a:lnSpc>
                <a:spcPct val="100000"/>
              </a:lnSpc>
              <a:spcBef>
                <a:spcPts val="765"/>
              </a:spcBef>
              <a:buChar char="•"/>
              <a:tabLst>
                <a:tab pos="469900" algn="l"/>
              </a:tabLst>
            </a:pPr>
            <a:r>
              <a:rPr sz="3200" spc="-5" dirty="0"/>
              <a:t>R</a:t>
            </a:r>
            <a:r>
              <a:rPr sz="3200" spc="-10" dirty="0"/>
              <a:t>ol</a:t>
            </a:r>
            <a:r>
              <a:rPr sz="3200" spc="-5" dirty="0"/>
              <a:t>e </a:t>
            </a:r>
            <a:r>
              <a:rPr sz="3200" spc="-10" dirty="0"/>
              <a:t>o</a:t>
            </a:r>
            <a:r>
              <a:rPr sz="3200" spc="-5" dirty="0"/>
              <a:t>f </a:t>
            </a:r>
            <a:r>
              <a:rPr sz="3200" spc="-10" dirty="0"/>
              <a:t>pooling:</a:t>
            </a:r>
            <a:endParaRPr sz="3200"/>
          </a:p>
          <a:p>
            <a:pPr marL="869315" lvl="1" indent="-456565">
              <a:lnSpc>
                <a:spcPct val="100000"/>
              </a:lnSpc>
              <a:spcBef>
                <a:spcPts val="595"/>
              </a:spcBef>
              <a:buChar char="•"/>
              <a:tabLst>
                <a:tab pos="869950" algn="l"/>
              </a:tabLst>
            </a:pPr>
            <a:r>
              <a:rPr sz="2400" spc="-5" dirty="0">
                <a:latin typeface="Arial"/>
                <a:cs typeface="Arial"/>
              </a:rPr>
              <a:t>Invarianc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 smal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transformations</a:t>
            </a:r>
            <a:endParaRPr sz="2400">
              <a:latin typeface="Arial"/>
              <a:cs typeface="Arial"/>
            </a:endParaRPr>
          </a:p>
          <a:p>
            <a:pPr marL="869315" lvl="1" indent="-456565">
              <a:lnSpc>
                <a:spcPct val="100000"/>
              </a:lnSpc>
              <a:spcBef>
                <a:spcPts val="575"/>
              </a:spcBef>
              <a:buChar char="•"/>
              <a:tabLst>
                <a:tab pos="869950" algn="l"/>
              </a:tabLst>
            </a:pPr>
            <a:r>
              <a:rPr sz="2400" spc="-5" dirty="0">
                <a:latin typeface="Arial"/>
                <a:cs typeface="Arial"/>
              </a:rPr>
              <a:t>Large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receptiv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(se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2950">
              <a:latin typeface="Times New Roman"/>
              <a:cs typeface="Times New Roman"/>
            </a:endParaRPr>
          </a:p>
          <a:p>
            <a:pPr marL="4521835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Max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731255" y="6245618"/>
            <a:ext cx="79629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Arial"/>
                <a:cs typeface="Arial"/>
              </a:rPr>
              <a:t>Sum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81800" y="4305300"/>
            <a:ext cx="1911095" cy="1260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72656" y="4295394"/>
            <a:ext cx="1929764" cy="1279525"/>
          </a:xfrm>
          <a:custGeom>
            <a:avLst/>
            <a:gdLst/>
            <a:ahLst/>
            <a:cxnLst/>
            <a:rect l="l" t="t" r="r" b="b"/>
            <a:pathLst>
              <a:path w="1929765" h="1279525">
                <a:moveTo>
                  <a:pt x="1929383" y="1277874"/>
                </a:moveTo>
                <a:lnTo>
                  <a:pt x="1929383" y="2286"/>
                </a:lnTo>
                <a:lnTo>
                  <a:pt x="1927098" y="0"/>
                </a:lnTo>
                <a:lnTo>
                  <a:pt x="2285" y="0"/>
                </a:lnTo>
                <a:lnTo>
                  <a:pt x="0" y="2286"/>
                </a:lnTo>
                <a:lnTo>
                  <a:pt x="0" y="1277874"/>
                </a:lnTo>
                <a:lnTo>
                  <a:pt x="2286" y="1279398"/>
                </a:lnTo>
                <a:lnTo>
                  <a:pt x="4572" y="1279398"/>
                </a:lnTo>
                <a:lnTo>
                  <a:pt x="4572" y="9906"/>
                </a:lnTo>
                <a:lnTo>
                  <a:pt x="9144" y="4572"/>
                </a:lnTo>
                <a:lnTo>
                  <a:pt x="9143" y="9906"/>
                </a:lnTo>
                <a:lnTo>
                  <a:pt x="1920239" y="9906"/>
                </a:lnTo>
                <a:lnTo>
                  <a:pt x="1920239" y="4572"/>
                </a:lnTo>
                <a:lnTo>
                  <a:pt x="1924812" y="9906"/>
                </a:lnTo>
                <a:lnTo>
                  <a:pt x="1924812" y="1279398"/>
                </a:lnTo>
                <a:lnTo>
                  <a:pt x="1927098" y="1279398"/>
                </a:lnTo>
                <a:lnTo>
                  <a:pt x="1929383" y="1277874"/>
                </a:lnTo>
                <a:close/>
              </a:path>
              <a:path w="1929765" h="1279525">
                <a:moveTo>
                  <a:pt x="9143" y="9906"/>
                </a:moveTo>
                <a:lnTo>
                  <a:pt x="9144" y="4572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1929765" h="1279525">
                <a:moveTo>
                  <a:pt x="9144" y="1270254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1270254"/>
                </a:lnTo>
                <a:lnTo>
                  <a:pt x="9144" y="1270254"/>
                </a:lnTo>
                <a:close/>
              </a:path>
              <a:path w="1929765" h="1279525">
                <a:moveTo>
                  <a:pt x="1924812" y="1270254"/>
                </a:moveTo>
                <a:lnTo>
                  <a:pt x="4572" y="1270254"/>
                </a:lnTo>
                <a:lnTo>
                  <a:pt x="9144" y="1274826"/>
                </a:lnTo>
                <a:lnTo>
                  <a:pt x="9144" y="1279398"/>
                </a:lnTo>
                <a:lnTo>
                  <a:pt x="1920239" y="1279398"/>
                </a:lnTo>
                <a:lnTo>
                  <a:pt x="1920239" y="1274826"/>
                </a:lnTo>
                <a:lnTo>
                  <a:pt x="1924812" y="1270254"/>
                </a:lnTo>
                <a:close/>
              </a:path>
              <a:path w="1929765" h="1279525">
                <a:moveTo>
                  <a:pt x="9144" y="1279398"/>
                </a:moveTo>
                <a:lnTo>
                  <a:pt x="9144" y="1274826"/>
                </a:lnTo>
                <a:lnTo>
                  <a:pt x="4572" y="1270254"/>
                </a:lnTo>
                <a:lnTo>
                  <a:pt x="4572" y="1279398"/>
                </a:lnTo>
                <a:lnTo>
                  <a:pt x="9144" y="1279398"/>
                </a:lnTo>
                <a:close/>
              </a:path>
              <a:path w="1929765" h="1279525">
                <a:moveTo>
                  <a:pt x="1924812" y="9906"/>
                </a:moveTo>
                <a:lnTo>
                  <a:pt x="1920239" y="4572"/>
                </a:lnTo>
                <a:lnTo>
                  <a:pt x="1920239" y="9906"/>
                </a:lnTo>
                <a:lnTo>
                  <a:pt x="1924812" y="9906"/>
                </a:lnTo>
                <a:close/>
              </a:path>
              <a:path w="1929765" h="1279525">
                <a:moveTo>
                  <a:pt x="1924812" y="1270254"/>
                </a:moveTo>
                <a:lnTo>
                  <a:pt x="1924812" y="9906"/>
                </a:lnTo>
                <a:lnTo>
                  <a:pt x="1920239" y="9906"/>
                </a:lnTo>
                <a:lnTo>
                  <a:pt x="1920240" y="1270254"/>
                </a:lnTo>
                <a:lnTo>
                  <a:pt x="1924812" y="1270254"/>
                </a:lnTo>
                <a:close/>
              </a:path>
              <a:path w="1929765" h="1279525">
                <a:moveTo>
                  <a:pt x="1924812" y="1279398"/>
                </a:moveTo>
                <a:lnTo>
                  <a:pt x="1924812" y="1270254"/>
                </a:lnTo>
                <a:lnTo>
                  <a:pt x="1920239" y="1274826"/>
                </a:lnTo>
                <a:lnTo>
                  <a:pt x="1920239" y="1279398"/>
                </a:lnTo>
                <a:lnTo>
                  <a:pt x="1924812" y="12793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4</a:t>
            </a:r>
            <a:r>
              <a:rPr dirty="0"/>
              <a:t>. </a:t>
            </a:r>
            <a:r>
              <a:rPr spc="-5" dirty="0"/>
              <a:t>Normalization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407667"/>
            <a:ext cx="5211445" cy="94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Within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across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feature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maps</a:t>
            </a:r>
            <a:endParaRPr sz="28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efore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after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spatial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pooling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0167" y="5722620"/>
            <a:ext cx="14992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Feature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1782" y="5530595"/>
            <a:ext cx="313690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Feature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After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Contrast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Normalization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52550" y="3202685"/>
            <a:ext cx="3451097" cy="2276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67300" y="3200400"/>
            <a:ext cx="3467100" cy="2276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Convne</a:t>
            </a:r>
            <a:r>
              <a:rPr dirty="0"/>
              <a:t>t</a:t>
            </a:r>
            <a:r>
              <a:rPr spc="-10" dirty="0"/>
              <a:t> </a:t>
            </a:r>
            <a:r>
              <a:rPr spc="-5" dirty="0"/>
              <a:t>Successes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3738"/>
            <a:ext cx="5461000" cy="4998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andwritte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text/digits</a:t>
            </a:r>
            <a:endParaRPr sz="24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90"/>
              </a:spcBef>
              <a:buChar char="•"/>
              <a:tabLst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MNIS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(0.17</a:t>
            </a:r>
            <a:r>
              <a:rPr sz="2000" spc="-5" dirty="0">
                <a:latin typeface="Arial"/>
                <a:cs typeface="Arial"/>
              </a:rPr>
              <a:t>%</a:t>
            </a:r>
            <a:r>
              <a:rPr sz="2000" spc="-10" dirty="0">
                <a:latin typeface="Arial"/>
                <a:cs typeface="Arial"/>
              </a:rPr>
              <a:t> erro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 [Ciresa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 al</a:t>
            </a:r>
            <a:r>
              <a:rPr sz="2000" spc="-5" dirty="0">
                <a:latin typeface="Arial"/>
                <a:cs typeface="Arial"/>
              </a:rPr>
              <a:t>.</a:t>
            </a:r>
            <a:r>
              <a:rPr sz="2000" spc="-10" dirty="0">
                <a:latin typeface="Arial"/>
                <a:cs typeface="Arial"/>
              </a:rPr>
              <a:t> 2011])</a:t>
            </a:r>
            <a:endParaRPr sz="20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80"/>
              </a:spcBef>
              <a:buChar char="•"/>
              <a:tabLst>
                <a:tab pos="755650" algn="l"/>
                <a:tab pos="2928620" algn="l"/>
              </a:tabLst>
            </a:pPr>
            <a:r>
              <a:rPr sz="2000" spc="-10" dirty="0">
                <a:latin typeface="Arial"/>
                <a:cs typeface="Arial"/>
              </a:rPr>
              <a:t>Arabi</a:t>
            </a:r>
            <a:r>
              <a:rPr sz="2000" spc="-5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&amp;</a:t>
            </a:r>
            <a:r>
              <a:rPr sz="2000" spc="-10" dirty="0">
                <a:latin typeface="Arial"/>
                <a:cs typeface="Arial"/>
              </a:rPr>
              <a:t> Chines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[Ciresa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-10" dirty="0">
                <a:latin typeface="Arial"/>
                <a:cs typeface="Arial"/>
              </a:rPr>
              <a:t> e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 al</a:t>
            </a:r>
            <a:r>
              <a:rPr sz="2000" spc="-5" dirty="0">
                <a:latin typeface="Arial"/>
                <a:cs typeface="Arial"/>
              </a:rPr>
              <a:t>.</a:t>
            </a:r>
            <a:r>
              <a:rPr sz="2000" spc="-10" dirty="0">
                <a:latin typeface="Arial"/>
                <a:cs typeface="Arial"/>
              </a:rPr>
              <a:t> 2012]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72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imple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recognitio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benchmarks</a:t>
            </a:r>
            <a:endParaRPr sz="24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89"/>
              </a:spcBef>
              <a:buChar char="•"/>
              <a:tabLst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CIFAR-1</a:t>
            </a:r>
            <a:r>
              <a:rPr sz="2000" spc="-5" dirty="0">
                <a:latin typeface="Arial"/>
                <a:cs typeface="Arial"/>
              </a:rPr>
              <a:t>0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(9.3</a:t>
            </a:r>
            <a:r>
              <a:rPr sz="2000" spc="-5" dirty="0">
                <a:latin typeface="Arial"/>
                <a:cs typeface="Arial"/>
              </a:rPr>
              <a:t>%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erro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[Wa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al</a:t>
            </a:r>
            <a:r>
              <a:rPr sz="2000" spc="-5" dirty="0">
                <a:latin typeface="Arial"/>
                <a:cs typeface="Arial"/>
              </a:rPr>
              <a:t>.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2013])</a:t>
            </a:r>
            <a:endParaRPr sz="20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80"/>
              </a:spcBef>
              <a:buChar char="•"/>
              <a:tabLst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raffic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sign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recognition</a:t>
            </a:r>
            <a:endParaRPr sz="2000">
              <a:latin typeface="Arial"/>
              <a:cs typeface="Arial"/>
            </a:endParaRPr>
          </a:p>
          <a:p>
            <a:pPr marL="1155700" marR="523875" indent="-2286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–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0.56</a:t>
            </a:r>
            <a:r>
              <a:rPr sz="2000" spc="-5" dirty="0">
                <a:latin typeface="Arial"/>
                <a:cs typeface="Arial"/>
              </a:rPr>
              <a:t>%</a:t>
            </a:r>
            <a:r>
              <a:rPr sz="2000" spc="-10" dirty="0">
                <a:latin typeface="Arial"/>
                <a:cs typeface="Arial"/>
              </a:rPr>
              <a:t> erro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 v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 1.16</a:t>
            </a:r>
            <a:r>
              <a:rPr sz="2000" spc="-5" dirty="0">
                <a:latin typeface="Arial"/>
                <a:cs typeface="Arial"/>
              </a:rPr>
              <a:t>%</a:t>
            </a:r>
            <a:r>
              <a:rPr sz="2000" spc="-10" dirty="0">
                <a:latin typeface="Arial"/>
                <a:cs typeface="Arial"/>
              </a:rPr>
              <a:t> fo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 humans [Ciresa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 al</a:t>
            </a:r>
            <a:r>
              <a:rPr sz="2000" spc="-5" dirty="0">
                <a:latin typeface="Arial"/>
                <a:cs typeface="Arial"/>
              </a:rPr>
              <a:t>.</a:t>
            </a:r>
            <a:r>
              <a:rPr sz="2000" spc="-10" dirty="0">
                <a:latin typeface="Arial"/>
                <a:cs typeface="Arial"/>
              </a:rPr>
              <a:t> 2011]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55600" marR="252095" indent="-342900">
              <a:lnSpc>
                <a:spcPct val="100000"/>
              </a:lnSpc>
              <a:spcBef>
                <a:spcPts val="172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unti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recently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goo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 comple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datasets</a:t>
            </a:r>
            <a:endParaRPr sz="24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89"/>
              </a:spcBef>
              <a:buChar char="•"/>
              <a:tabLst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Caltech-101/25</a:t>
            </a:r>
            <a:r>
              <a:rPr sz="2000" spc="-5" dirty="0">
                <a:latin typeface="Arial"/>
                <a:cs typeface="Arial"/>
              </a:rPr>
              <a:t>6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(fe</a:t>
            </a:r>
            <a:r>
              <a:rPr sz="2000" spc="-5" dirty="0">
                <a:latin typeface="Arial"/>
                <a:cs typeface="Arial"/>
              </a:rPr>
              <a:t>w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trainin</a:t>
            </a:r>
            <a:r>
              <a:rPr sz="2000" spc="-5" dirty="0">
                <a:latin typeface="Arial"/>
                <a:cs typeface="Arial"/>
              </a:rPr>
              <a:t>g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examples)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47738" y="3886200"/>
            <a:ext cx="1867661" cy="2942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0400" y="1600200"/>
            <a:ext cx="1876044" cy="2104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>
              <a:lnSpc>
                <a:spcPct val="100000"/>
              </a:lnSpc>
            </a:pPr>
            <a:r>
              <a:rPr spc="-5" dirty="0"/>
              <a:t>ImageNe</a:t>
            </a:r>
            <a:r>
              <a:rPr dirty="0"/>
              <a:t>t </a:t>
            </a:r>
            <a:r>
              <a:rPr spc="-5" dirty="0"/>
              <a:t>Challeng</a:t>
            </a:r>
            <a:r>
              <a:rPr dirty="0"/>
              <a:t>e </a:t>
            </a:r>
            <a:r>
              <a:rPr spc="-5" dirty="0"/>
              <a:t>2012</a:t>
            </a:r>
          </a:p>
        </p:txBody>
      </p:sp>
      <p:sp>
        <p:nvSpPr>
          <p:cNvPr id="3" name="object 3"/>
          <p:cNvSpPr/>
          <p:nvPr/>
        </p:nvSpPr>
        <p:spPr>
          <a:xfrm>
            <a:off x="681227" y="2032254"/>
            <a:ext cx="3500628" cy="490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00" y="2647950"/>
            <a:ext cx="3429000" cy="2458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295" y="5124957"/>
            <a:ext cx="280479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[Den</a:t>
            </a:r>
            <a:r>
              <a:rPr sz="2000" spc="-5" dirty="0">
                <a:latin typeface="Arial"/>
                <a:cs typeface="Arial"/>
              </a:rPr>
              <a:t>g </a:t>
            </a:r>
            <a:r>
              <a:rPr sz="2000" spc="-1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al</a:t>
            </a:r>
            <a:r>
              <a:rPr sz="2000" spc="-5" dirty="0">
                <a:latin typeface="Arial"/>
                <a:cs typeface="Arial"/>
              </a:rPr>
              <a:t>. </a:t>
            </a:r>
            <a:r>
              <a:rPr sz="2000" spc="-10" dirty="0">
                <a:latin typeface="Arial"/>
                <a:cs typeface="Arial"/>
              </a:rPr>
              <a:t>CVP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2009]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6282" y="6586910"/>
            <a:ext cx="785749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800" dirty="0">
                <a:latin typeface="Arial"/>
                <a:cs typeface="Arial"/>
              </a:rPr>
              <a:t>A. Krizhevsk</a:t>
            </a:r>
            <a:r>
              <a:rPr sz="1800" spc="-13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I. Sutskeve</a:t>
            </a:r>
            <a:r>
              <a:rPr sz="1800" spc="-10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, 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G. Hinton,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r>
              <a:rPr sz="1800" u="heavy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1800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with</a:t>
            </a:r>
            <a:r>
              <a:rPr sz="1800" u="heavy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Deep</a:t>
            </a:r>
            <a:endParaRPr sz="1800">
              <a:latin typeface="Arial"/>
              <a:cs typeface="Arial"/>
            </a:endParaRPr>
          </a:p>
          <a:p>
            <a:pPr marL="1743710">
              <a:lnSpc>
                <a:spcPct val="100000"/>
              </a:lnSpc>
            </a:pP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Convolutional</a:t>
            </a:r>
            <a:r>
              <a:rPr sz="1800" u="heavy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sz="1800" u="heavy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Network</a:t>
            </a:r>
            <a:r>
              <a:rPr sz="1800" u="heavy" spc="1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NIP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-5" dirty="0">
                <a:latin typeface="Arial"/>
                <a:cs typeface="Arial"/>
              </a:rPr>
              <a:t>2012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5302" y="2610358"/>
            <a:ext cx="3919220" cy="183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spc="-10" dirty="0">
                <a:latin typeface="Arial"/>
                <a:cs typeface="Arial"/>
              </a:rPr>
              <a:t>~1</a:t>
            </a:r>
            <a:r>
              <a:rPr sz="2000" spc="-5" dirty="0">
                <a:latin typeface="Arial"/>
                <a:cs typeface="Arial"/>
              </a:rPr>
              <a:t>4 </a:t>
            </a:r>
            <a:r>
              <a:rPr sz="2000" spc="-10" dirty="0">
                <a:latin typeface="Arial"/>
                <a:cs typeface="Arial"/>
              </a:rPr>
              <a:t>millio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labele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images</a:t>
            </a:r>
            <a:r>
              <a:rPr sz="2000" spc="-5" dirty="0">
                <a:latin typeface="Arial"/>
                <a:cs typeface="Arial"/>
              </a:rPr>
              <a:t>, </a:t>
            </a:r>
            <a:r>
              <a:rPr sz="2000" spc="-10" dirty="0">
                <a:latin typeface="Arial"/>
                <a:cs typeface="Arial"/>
              </a:rPr>
              <a:t>20k </a:t>
            </a:r>
            <a:r>
              <a:rPr sz="2000" spc="-5" dirty="0">
                <a:latin typeface="Arial"/>
                <a:cs typeface="Arial"/>
              </a:rPr>
              <a:t>classes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mage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gathere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fro</a:t>
            </a:r>
            <a:r>
              <a:rPr sz="2000" spc="-5" dirty="0">
                <a:latin typeface="Arial"/>
                <a:cs typeface="Arial"/>
              </a:rPr>
              <a:t>m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spc="-10" dirty="0">
                <a:latin typeface="Arial"/>
                <a:cs typeface="Arial"/>
              </a:rPr>
              <a:t>Huma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label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Amazo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urk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5302" y="4743957"/>
            <a:ext cx="466026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spc="-10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hallenge: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1.2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million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training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images, 1000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classes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ImageNe</a:t>
            </a:r>
            <a:r>
              <a:rPr dirty="0"/>
              <a:t>t </a:t>
            </a:r>
            <a:r>
              <a:rPr spc="-5" dirty="0"/>
              <a:t>Challeng</a:t>
            </a:r>
            <a:r>
              <a:rPr dirty="0"/>
              <a:t>e </a:t>
            </a:r>
            <a:r>
              <a:rPr spc="-5" dirty="0"/>
              <a:t>2012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729989"/>
            <a:ext cx="9144000" cy="2670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450847"/>
            <a:ext cx="8272780" cy="1901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imila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framewor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LeCun’9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but:</a:t>
            </a:r>
            <a:endParaRPr sz="2400" dirty="0">
              <a:latin typeface="Arial"/>
              <a:cs typeface="Arial"/>
            </a:endParaRPr>
          </a:p>
          <a:p>
            <a:pPr marL="812165" lvl="1" indent="-342265">
              <a:lnSpc>
                <a:spcPct val="100000"/>
              </a:lnSpc>
              <a:spcBef>
                <a:spcPts val="10"/>
              </a:spcBef>
              <a:buChar char="•"/>
              <a:tabLst>
                <a:tab pos="812800" algn="l"/>
              </a:tabLst>
            </a:pPr>
            <a:r>
              <a:rPr sz="2000" spc="-10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igger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model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(7 hidden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layers,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650,000 units, 60,000,000 params)</a:t>
            </a:r>
            <a:endParaRPr sz="2000" dirty="0">
              <a:latin typeface="Arial"/>
              <a:cs typeface="Arial"/>
            </a:endParaRPr>
          </a:p>
          <a:p>
            <a:pPr marL="812165" lvl="1" indent="-342265">
              <a:lnSpc>
                <a:spcPct val="100000"/>
              </a:lnSpc>
              <a:buChar char="•"/>
              <a:tabLst>
                <a:tab pos="812800" algn="l"/>
              </a:tabLst>
            </a:pPr>
            <a:r>
              <a:rPr sz="2000" spc="-10" dirty="0">
                <a:latin typeface="Arial"/>
                <a:cs typeface="Arial"/>
              </a:rPr>
              <a:t>Mor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dat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(1</a:t>
            </a:r>
            <a:r>
              <a:rPr sz="2000" spc="-5" dirty="0">
                <a:latin typeface="Arial"/>
                <a:cs typeface="Arial"/>
              </a:rPr>
              <a:t>0</a:t>
            </a:r>
            <a:r>
              <a:rPr sz="1950" spc="22" baseline="25641" dirty="0">
                <a:latin typeface="Arial"/>
                <a:cs typeface="Arial"/>
              </a:rPr>
              <a:t>6</a:t>
            </a:r>
            <a:r>
              <a:rPr sz="1950" baseline="25641" dirty="0">
                <a:latin typeface="Arial"/>
                <a:cs typeface="Arial"/>
              </a:rPr>
              <a:t> </a:t>
            </a:r>
            <a:r>
              <a:rPr sz="1950" spc="-270" baseline="25641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vs.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10</a:t>
            </a:r>
            <a:r>
              <a:rPr sz="1950" spc="22" baseline="25641" dirty="0">
                <a:latin typeface="Arial"/>
                <a:cs typeface="Arial"/>
              </a:rPr>
              <a:t>3</a:t>
            </a:r>
            <a:r>
              <a:rPr sz="1950" baseline="25641" dirty="0">
                <a:latin typeface="Arial"/>
                <a:cs typeface="Arial"/>
              </a:rPr>
              <a:t> </a:t>
            </a:r>
            <a:r>
              <a:rPr sz="1950" spc="-254" baseline="25641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images)</a:t>
            </a:r>
            <a:endParaRPr sz="20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buChar char="•"/>
              <a:tabLst>
                <a:tab pos="812800" algn="l"/>
              </a:tabLst>
            </a:pPr>
            <a:r>
              <a:rPr sz="2000" spc="-10" dirty="0">
                <a:latin typeface="Arial"/>
                <a:cs typeface="Arial"/>
              </a:rPr>
              <a:t>GP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implementatio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2000" spc="-10" dirty="0">
                <a:latin typeface="Arial"/>
                <a:cs typeface="Arial"/>
              </a:rPr>
              <a:t>50</a:t>
            </a:r>
            <a:r>
              <a:rPr sz="2000" spc="-5" dirty="0">
                <a:latin typeface="Arial"/>
                <a:cs typeface="Arial"/>
              </a:rPr>
              <a:t>x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speedu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ove</a:t>
            </a:r>
            <a:r>
              <a:rPr sz="2000" spc="-5" dirty="0">
                <a:latin typeface="Arial"/>
                <a:cs typeface="Arial"/>
              </a:rPr>
              <a:t>r </a:t>
            </a:r>
            <a:r>
              <a:rPr sz="2000" spc="-10" dirty="0">
                <a:latin typeface="Arial"/>
                <a:cs typeface="Arial"/>
              </a:rPr>
              <a:t>CPU)</a:t>
            </a:r>
            <a:endParaRPr sz="2000" dirty="0">
              <a:latin typeface="Arial"/>
              <a:cs typeface="Arial"/>
            </a:endParaRPr>
          </a:p>
          <a:p>
            <a:pPr marL="1269365" lvl="2" indent="-342265">
              <a:lnSpc>
                <a:spcPct val="100000"/>
              </a:lnSpc>
              <a:buChar char="•"/>
              <a:tabLst>
                <a:tab pos="1269365" algn="l"/>
                <a:tab pos="1270000" algn="l"/>
              </a:tabLst>
            </a:pPr>
            <a:r>
              <a:rPr sz="2000" spc="-8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raine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n </a:t>
            </a:r>
            <a:r>
              <a:rPr sz="2000" spc="-10" dirty="0">
                <a:latin typeface="Arial"/>
                <a:cs typeface="Arial"/>
              </a:rPr>
              <a:t>tw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GPU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</a:t>
            </a:r>
            <a:r>
              <a:rPr sz="2000" spc="-10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week</a:t>
            </a:r>
            <a:endParaRPr sz="2000" dirty="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buChar char="•"/>
              <a:tabLst>
                <a:tab pos="812800" algn="l"/>
              </a:tabLst>
            </a:pPr>
            <a:r>
              <a:rPr sz="2000" spc="-10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etter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regularization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training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(DropOut)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282" y="6586910"/>
            <a:ext cx="785749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800" dirty="0">
                <a:latin typeface="Arial"/>
                <a:cs typeface="Arial"/>
              </a:rPr>
              <a:t>A. Krizhevsk</a:t>
            </a:r>
            <a:r>
              <a:rPr sz="1800" spc="-13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I. Sutskeve</a:t>
            </a:r>
            <a:r>
              <a:rPr sz="1800" spc="-10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, 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G. Hinton,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r>
              <a:rPr sz="1800" u="heavy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1800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with</a:t>
            </a:r>
            <a:r>
              <a:rPr sz="1800" u="heavy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Deep</a:t>
            </a:r>
            <a:endParaRPr sz="1800">
              <a:latin typeface="Arial"/>
              <a:cs typeface="Arial"/>
            </a:endParaRPr>
          </a:p>
          <a:p>
            <a:pPr marL="1743710">
              <a:lnSpc>
                <a:spcPct val="100000"/>
              </a:lnSpc>
            </a:pP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Convolutional</a:t>
            </a:r>
            <a:r>
              <a:rPr sz="1800" u="heavy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sz="1800" u="heavy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Network</a:t>
            </a:r>
            <a:r>
              <a:rPr sz="1800" u="heavy" spc="1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NIP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-5" dirty="0">
                <a:latin typeface="Arial"/>
                <a:cs typeface="Arial"/>
              </a:rPr>
              <a:t>2012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5400" y="2667000"/>
            <a:ext cx="7010400" cy="4343400"/>
          </a:xfrm>
          <a:custGeom>
            <a:avLst/>
            <a:gdLst/>
            <a:ahLst/>
            <a:cxnLst/>
            <a:rect l="l" t="t" r="r" b="b"/>
            <a:pathLst>
              <a:path w="7010400" h="4343400">
                <a:moveTo>
                  <a:pt x="0" y="0"/>
                </a:moveTo>
                <a:lnTo>
                  <a:pt x="0" y="4343400"/>
                </a:lnTo>
                <a:lnTo>
                  <a:pt x="7010400" y="4343400"/>
                </a:lnTo>
                <a:lnTo>
                  <a:pt x="7010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0827" y="2662427"/>
            <a:ext cx="7020559" cy="4353560"/>
          </a:xfrm>
          <a:custGeom>
            <a:avLst/>
            <a:gdLst/>
            <a:ahLst/>
            <a:cxnLst/>
            <a:rect l="l" t="t" r="r" b="b"/>
            <a:pathLst>
              <a:path w="7020559" h="4353559">
                <a:moveTo>
                  <a:pt x="7020306" y="4351020"/>
                </a:moveTo>
                <a:lnTo>
                  <a:pt x="7020306" y="2285"/>
                </a:lnTo>
                <a:lnTo>
                  <a:pt x="7018020" y="0"/>
                </a:lnTo>
                <a:lnTo>
                  <a:pt x="2285" y="0"/>
                </a:lnTo>
                <a:lnTo>
                  <a:pt x="0" y="2286"/>
                </a:lnTo>
                <a:lnTo>
                  <a:pt x="0" y="4351020"/>
                </a:lnTo>
                <a:lnTo>
                  <a:pt x="2286" y="4353306"/>
                </a:lnTo>
                <a:lnTo>
                  <a:pt x="4572" y="4353306"/>
                </a:lnTo>
                <a:lnTo>
                  <a:pt x="4572" y="9906"/>
                </a:lnTo>
                <a:lnTo>
                  <a:pt x="9906" y="4572"/>
                </a:lnTo>
                <a:lnTo>
                  <a:pt x="9905" y="9906"/>
                </a:lnTo>
                <a:lnTo>
                  <a:pt x="7010400" y="9905"/>
                </a:lnTo>
                <a:lnTo>
                  <a:pt x="7010400" y="4571"/>
                </a:lnTo>
                <a:lnTo>
                  <a:pt x="7014972" y="9905"/>
                </a:lnTo>
                <a:lnTo>
                  <a:pt x="7014972" y="4353306"/>
                </a:lnTo>
                <a:lnTo>
                  <a:pt x="7018020" y="4353306"/>
                </a:lnTo>
                <a:lnTo>
                  <a:pt x="7020306" y="4351020"/>
                </a:lnTo>
                <a:close/>
              </a:path>
              <a:path w="7020559" h="4353559">
                <a:moveTo>
                  <a:pt x="9905" y="9906"/>
                </a:moveTo>
                <a:lnTo>
                  <a:pt x="9906" y="4572"/>
                </a:lnTo>
                <a:lnTo>
                  <a:pt x="4572" y="9906"/>
                </a:lnTo>
                <a:lnTo>
                  <a:pt x="9905" y="9906"/>
                </a:lnTo>
                <a:close/>
              </a:path>
              <a:path w="7020559" h="4353559">
                <a:moveTo>
                  <a:pt x="9905" y="4343400"/>
                </a:moveTo>
                <a:lnTo>
                  <a:pt x="9905" y="9906"/>
                </a:lnTo>
                <a:lnTo>
                  <a:pt x="4572" y="9906"/>
                </a:lnTo>
                <a:lnTo>
                  <a:pt x="4572" y="4343400"/>
                </a:lnTo>
                <a:lnTo>
                  <a:pt x="9905" y="4343400"/>
                </a:lnTo>
                <a:close/>
              </a:path>
              <a:path w="7020559" h="4353559">
                <a:moveTo>
                  <a:pt x="7014972" y="4343399"/>
                </a:moveTo>
                <a:lnTo>
                  <a:pt x="4572" y="4343400"/>
                </a:lnTo>
                <a:lnTo>
                  <a:pt x="9906" y="4347972"/>
                </a:lnTo>
                <a:lnTo>
                  <a:pt x="9905" y="4353306"/>
                </a:lnTo>
                <a:lnTo>
                  <a:pt x="7010400" y="4353306"/>
                </a:lnTo>
                <a:lnTo>
                  <a:pt x="7010400" y="4347971"/>
                </a:lnTo>
                <a:lnTo>
                  <a:pt x="7014972" y="4343399"/>
                </a:lnTo>
                <a:close/>
              </a:path>
              <a:path w="7020559" h="4353559">
                <a:moveTo>
                  <a:pt x="9905" y="4353306"/>
                </a:moveTo>
                <a:lnTo>
                  <a:pt x="9906" y="4347972"/>
                </a:lnTo>
                <a:lnTo>
                  <a:pt x="4572" y="4343400"/>
                </a:lnTo>
                <a:lnTo>
                  <a:pt x="4572" y="4353306"/>
                </a:lnTo>
                <a:lnTo>
                  <a:pt x="9905" y="4353306"/>
                </a:lnTo>
                <a:close/>
              </a:path>
              <a:path w="7020559" h="4353559">
                <a:moveTo>
                  <a:pt x="7014972" y="9905"/>
                </a:moveTo>
                <a:lnTo>
                  <a:pt x="7010400" y="4571"/>
                </a:lnTo>
                <a:lnTo>
                  <a:pt x="7010400" y="9905"/>
                </a:lnTo>
                <a:lnTo>
                  <a:pt x="7014972" y="9905"/>
                </a:lnTo>
                <a:close/>
              </a:path>
              <a:path w="7020559" h="4353559">
                <a:moveTo>
                  <a:pt x="7014972" y="4343399"/>
                </a:moveTo>
                <a:lnTo>
                  <a:pt x="7014972" y="9905"/>
                </a:lnTo>
                <a:lnTo>
                  <a:pt x="7010400" y="9905"/>
                </a:lnTo>
                <a:lnTo>
                  <a:pt x="7010400" y="4343399"/>
                </a:lnTo>
                <a:lnTo>
                  <a:pt x="7014972" y="4343399"/>
                </a:lnTo>
                <a:close/>
              </a:path>
              <a:path w="7020559" h="4353559">
                <a:moveTo>
                  <a:pt x="7014972" y="4353306"/>
                </a:moveTo>
                <a:lnTo>
                  <a:pt x="7014972" y="4343399"/>
                </a:lnTo>
                <a:lnTo>
                  <a:pt x="7010400" y="4347971"/>
                </a:lnTo>
                <a:lnTo>
                  <a:pt x="7010400" y="4353306"/>
                </a:lnTo>
                <a:lnTo>
                  <a:pt x="7014972" y="43533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>
              <a:lnSpc>
                <a:spcPct val="100000"/>
              </a:lnSpc>
            </a:pPr>
            <a:r>
              <a:rPr spc="-5" dirty="0"/>
              <a:t>ImageNe</a:t>
            </a:r>
            <a:r>
              <a:rPr dirty="0"/>
              <a:t>t </a:t>
            </a:r>
            <a:r>
              <a:rPr spc="-5" dirty="0"/>
              <a:t>Challeng</a:t>
            </a:r>
            <a:r>
              <a:rPr dirty="0"/>
              <a:t>e </a:t>
            </a:r>
            <a:r>
              <a:rPr spc="-5" dirty="0"/>
              <a:t>2012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2502" y="1322323"/>
            <a:ext cx="6162675" cy="1033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800" dirty="0">
                <a:latin typeface="Arial"/>
                <a:cs typeface="Arial"/>
              </a:rPr>
              <a:t>Krizhevsky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al.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--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16.4%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error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(top-5) Next best (non-convnet) –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26.2% error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3798" y="5945123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3798" y="5485638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93798" y="5026152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3798" y="4566665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3798" y="4106417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3798" y="3646932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3798" y="3187445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89454" y="4875276"/>
            <a:ext cx="544830" cy="1596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19500" y="3973067"/>
            <a:ext cx="545591" cy="2498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54879" y="3898391"/>
            <a:ext cx="544830" cy="2573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89497" y="3898391"/>
            <a:ext cx="544830" cy="2573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19543" y="3661409"/>
            <a:ext cx="549401" cy="2810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3798" y="3187445"/>
            <a:ext cx="0" cy="3255645"/>
          </a:xfrm>
          <a:custGeom>
            <a:avLst/>
            <a:gdLst/>
            <a:ahLst/>
            <a:cxnLst/>
            <a:rect l="l" t="t" r="r" b="b"/>
            <a:pathLst>
              <a:path h="3255645">
                <a:moveTo>
                  <a:pt x="0" y="0"/>
                </a:moveTo>
                <a:lnTo>
                  <a:pt x="0" y="3255264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54935" y="6404609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>
                <a:moveTo>
                  <a:pt x="0" y="0"/>
                </a:moveTo>
                <a:lnTo>
                  <a:pt x="38862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54935" y="5945123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>
                <a:moveTo>
                  <a:pt x="0" y="0"/>
                </a:moveTo>
                <a:lnTo>
                  <a:pt x="38862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54935" y="5485638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>
                <a:moveTo>
                  <a:pt x="0" y="0"/>
                </a:moveTo>
                <a:lnTo>
                  <a:pt x="38862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54935" y="5026152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>
                <a:moveTo>
                  <a:pt x="0" y="0"/>
                </a:moveTo>
                <a:lnTo>
                  <a:pt x="38862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54935" y="4566665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>
                <a:moveTo>
                  <a:pt x="0" y="0"/>
                </a:moveTo>
                <a:lnTo>
                  <a:pt x="38862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54935" y="4106417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>
                <a:moveTo>
                  <a:pt x="0" y="0"/>
                </a:moveTo>
                <a:lnTo>
                  <a:pt x="38862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54935" y="3646932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>
                <a:moveTo>
                  <a:pt x="0" y="0"/>
                </a:moveTo>
                <a:lnTo>
                  <a:pt x="38862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54935" y="3187445"/>
            <a:ext cx="39370" cy="0"/>
          </a:xfrm>
          <a:custGeom>
            <a:avLst/>
            <a:gdLst/>
            <a:ahLst/>
            <a:cxnLst/>
            <a:rect l="l" t="t" r="r" b="b"/>
            <a:pathLst>
              <a:path w="39369">
                <a:moveTo>
                  <a:pt x="0" y="0"/>
                </a:moveTo>
                <a:lnTo>
                  <a:pt x="38862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93798" y="6404609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22319" y="6423659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81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56176" y="6423659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81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90032" y="6423659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81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23126" y="6423659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381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56981" y="6423659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8100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943861" y="3100806"/>
            <a:ext cx="142240" cy="3368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100">
              <a:latin typeface="Times New Roman"/>
              <a:cs typeface="Times New Roman"/>
            </a:endParaRPr>
          </a:p>
          <a:p>
            <a:pPr marL="70485" algn="ctr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100">
              <a:latin typeface="Times New Roman"/>
              <a:cs typeface="Times New Roman"/>
            </a:endParaRPr>
          </a:p>
          <a:p>
            <a:pPr marL="70485" algn="ctr">
              <a:lnSpc>
                <a:spcPts val="119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8575" y="6469621"/>
            <a:ext cx="685800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Sup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rVi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17580" y="6469621"/>
            <a:ext cx="155575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38322" y="6469621"/>
            <a:ext cx="382270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ford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92949" y="6469621"/>
            <a:ext cx="339090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71532" y="6469621"/>
            <a:ext cx="648970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62514" y="4235197"/>
            <a:ext cx="153035" cy="11195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Top-5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Traditiona</a:t>
            </a:r>
            <a:r>
              <a:rPr dirty="0"/>
              <a:t>l</a:t>
            </a:r>
            <a:r>
              <a:rPr spc="-20" dirty="0"/>
              <a:t> </a:t>
            </a:r>
            <a:r>
              <a:rPr spc="-5" dirty="0"/>
              <a:t>Recognitio</a:t>
            </a:r>
            <a:r>
              <a:rPr dirty="0"/>
              <a:t>n</a:t>
            </a:r>
            <a:r>
              <a:rPr spc="-20" dirty="0"/>
              <a:t> </a:t>
            </a:r>
            <a:r>
              <a:rPr spc="-5"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408938"/>
            <a:ext cx="7386955" cy="194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Feature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ar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ke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recen</a:t>
            </a:r>
            <a:r>
              <a:rPr sz="2400" dirty="0">
                <a:latin typeface="Arial"/>
                <a:cs typeface="Arial"/>
              </a:rPr>
              <a:t>t </a:t>
            </a:r>
            <a:r>
              <a:rPr sz="2400" spc="-5" dirty="0">
                <a:latin typeface="Arial"/>
                <a:cs typeface="Arial"/>
              </a:rPr>
              <a:t>progres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recognition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Multitud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5" dirty="0">
                <a:latin typeface="Arial"/>
                <a:cs typeface="Arial"/>
              </a:rPr>
              <a:t> hand-designe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currentl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endParaRPr sz="24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50"/>
              </a:spcBef>
              <a:buChar char="•"/>
              <a:tabLst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SIFT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HOG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………….</a:t>
            </a:r>
            <a:endParaRPr sz="1800">
              <a:latin typeface="Arial"/>
              <a:cs typeface="Arial"/>
            </a:endParaRPr>
          </a:p>
          <a:p>
            <a:pPr marL="355600" marR="501650" indent="-342900">
              <a:lnSpc>
                <a:spcPct val="100000"/>
              </a:lnSpc>
              <a:spcBef>
                <a:spcPts val="555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her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next</a:t>
            </a:r>
            <a:r>
              <a:rPr sz="2400" dirty="0">
                <a:latin typeface="Arial"/>
                <a:cs typeface="Arial"/>
              </a:rPr>
              <a:t>?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Bette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classifiers</a:t>
            </a:r>
            <a:r>
              <a:rPr sz="2400" dirty="0">
                <a:latin typeface="Arial"/>
                <a:cs typeface="Arial"/>
              </a:rPr>
              <a:t>?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kee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building mor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features?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9710" y="3822191"/>
            <a:ext cx="1969770" cy="2287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23625" y="6132321"/>
            <a:ext cx="298259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2006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Felzenszwalb, 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Girshick, McAllester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Ramanan,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10" dirty="0">
                <a:latin typeface="Arial"/>
                <a:cs typeface="Arial"/>
              </a:rPr>
              <a:t>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MI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2007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67200" y="3810000"/>
            <a:ext cx="4889753" cy="2311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72305" y="5489447"/>
            <a:ext cx="2885694" cy="515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13453" y="5058155"/>
            <a:ext cx="776477" cy="3489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81638" y="6132321"/>
            <a:ext cx="408940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400" spc="-110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an &amp;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Huang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(Winner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spc="-110" dirty="0">
                <a:latin typeface="Arial"/>
                <a:cs typeface="Arial"/>
              </a:rPr>
              <a:t>P</a:t>
            </a:r>
            <a:r>
              <a:rPr sz="1400" spc="-5" dirty="0">
                <a:latin typeface="Arial"/>
                <a:cs typeface="Arial"/>
              </a:rPr>
              <a:t>ASCAL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2010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classification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competition)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dirty="0"/>
              <a:t>Overview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21739" y="1406397"/>
            <a:ext cx="7614920" cy="4819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hallow</a:t>
            </a:r>
            <a:r>
              <a:rPr spc="5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dirty="0"/>
              <a:t>deep</a:t>
            </a:r>
            <a:r>
              <a:rPr spc="5" dirty="0"/>
              <a:t> </a:t>
            </a:r>
            <a:r>
              <a:rPr dirty="0"/>
              <a:t>architectures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B</a:t>
            </a:r>
            <a:r>
              <a:rPr dirty="0"/>
              <a:t>ackground</a:t>
            </a:r>
          </a:p>
          <a:p>
            <a:pPr marL="869315" lvl="1" indent="-456565">
              <a:lnSpc>
                <a:spcPct val="100000"/>
              </a:lnSpc>
              <a:spcBef>
                <a:spcPts val="500"/>
              </a:spcBef>
              <a:buChar char="•"/>
              <a:tabLst>
                <a:tab pos="869950" algn="l"/>
              </a:tabLst>
            </a:pP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raditional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neural</a:t>
            </a:r>
            <a:r>
              <a:rPr sz="2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networks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69315" lvl="1" indent="-456565">
              <a:lnSpc>
                <a:spcPct val="100000"/>
              </a:lnSpc>
              <a:spcBef>
                <a:spcPts val="480"/>
              </a:spcBef>
              <a:buChar char="•"/>
              <a:tabLst>
                <a:tab pos="869950" algn="l"/>
              </a:tabLst>
            </a:pP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Inspiration from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chemeClr val="tx1"/>
                </a:solidFill>
                <a:latin typeface="Arial"/>
                <a:cs typeface="Arial"/>
              </a:rPr>
              <a:t>neuroscience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lang="en-US" spc="-5" dirty="0" smtClean="0"/>
              <a:t>CNN - Basics</a:t>
            </a: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spc="-5" dirty="0" smtClean="0"/>
              <a:t>S</a:t>
            </a:r>
            <a:r>
              <a:rPr dirty="0" smtClean="0"/>
              <a:t>tages</a:t>
            </a:r>
            <a:r>
              <a:rPr spc="-10" dirty="0" smtClean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CNN</a:t>
            </a:r>
            <a:r>
              <a:rPr spc="5" dirty="0"/>
              <a:t> </a:t>
            </a:r>
            <a:r>
              <a:rPr dirty="0"/>
              <a:t>architecture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b="1" spc="-5" dirty="0">
                <a:solidFill>
                  <a:srgbClr val="FF0000"/>
                </a:solidFill>
              </a:rPr>
              <a:t>V</a:t>
            </a:r>
            <a:r>
              <a:rPr b="1" dirty="0">
                <a:solidFill>
                  <a:srgbClr val="FF0000"/>
                </a:solidFill>
              </a:rPr>
              <a:t>isualizing CNNs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tate-of-the-art</a:t>
            </a:r>
            <a:r>
              <a:rPr spc="-10" dirty="0"/>
              <a:t> </a:t>
            </a:r>
            <a:r>
              <a:rPr dirty="0"/>
              <a:t>results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 smtClean="0"/>
              <a:t>P</a:t>
            </a:r>
            <a:r>
              <a:rPr dirty="0" smtClean="0"/>
              <a:t>ackages</a:t>
            </a:r>
            <a:endParaRPr lang="en-US" dirty="0" smtClean="0"/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lang="en-US" dirty="0" smtClean="0"/>
              <a:t>Applying to detect bumps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4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Visualizin</a:t>
            </a:r>
            <a:r>
              <a:rPr dirty="0"/>
              <a:t>g</a:t>
            </a:r>
            <a:r>
              <a:rPr spc="-20" dirty="0"/>
              <a:t> </a:t>
            </a:r>
            <a:r>
              <a:rPr spc="-5" dirty="0"/>
              <a:t>Convnets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4758" y="6556247"/>
            <a:ext cx="816483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4830" marR="5080" indent="-307276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M. Zeiler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R. Fergus,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u="heavy" spc="-35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isualizing</a:t>
            </a:r>
            <a:r>
              <a:rPr sz="1800" u="heavy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sz="1800" u="heavy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Understanding</a:t>
            </a:r>
            <a:r>
              <a:rPr sz="1800" u="heavy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Convolutional</a:t>
            </a:r>
            <a:r>
              <a:rPr sz="1800" u="heavy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00FF"/>
                </a:solidFill>
                <a:latin typeface="Arial"/>
                <a:cs typeface="Arial"/>
              </a:rPr>
              <a:t>Network</a:t>
            </a:r>
            <a:r>
              <a:rPr sz="1800" u="heavy" spc="1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, arXiv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preprint,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2013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057400"/>
            <a:ext cx="9144000" cy="3743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>
              <a:lnSpc>
                <a:spcPct val="100000"/>
              </a:lnSpc>
            </a:pPr>
            <a:r>
              <a:rPr spc="-5" dirty="0"/>
              <a:t>Laye</a:t>
            </a:r>
            <a:r>
              <a:rPr dirty="0"/>
              <a:t>r</a:t>
            </a:r>
            <a:r>
              <a:rPr spc="-5" dirty="0"/>
              <a:t> </a:t>
            </a:r>
            <a:r>
              <a:rPr dirty="0"/>
              <a:t>1</a:t>
            </a:r>
            <a:r>
              <a:rPr spc="-5" dirty="0"/>
              <a:t> Filters</a:t>
            </a:r>
          </a:p>
        </p:txBody>
      </p:sp>
      <p:sp>
        <p:nvSpPr>
          <p:cNvPr id="3" name="object 3"/>
          <p:cNvSpPr/>
          <p:nvPr/>
        </p:nvSpPr>
        <p:spPr>
          <a:xfrm>
            <a:off x="2293620" y="1524762"/>
            <a:ext cx="5699759" cy="4652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>
              <a:lnSpc>
                <a:spcPct val="100000"/>
              </a:lnSpc>
            </a:pPr>
            <a:r>
              <a:rPr spc="-5" dirty="0"/>
              <a:t>Laye</a:t>
            </a:r>
            <a:r>
              <a:rPr dirty="0"/>
              <a:t>r </a:t>
            </a:r>
            <a:r>
              <a:rPr spc="-5" dirty="0"/>
              <a:t>1</a:t>
            </a:r>
            <a:r>
              <a:rPr dirty="0"/>
              <a:t>: </a:t>
            </a:r>
            <a:r>
              <a:rPr spc="-5" dirty="0"/>
              <a:t>Top-</a:t>
            </a:r>
            <a:r>
              <a:rPr dirty="0"/>
              <a:t>9 </a:t>
            </a:r>
            <a:r>
              <a:rPr spc="-5" dirty="0"/>
              <a:t>Patches</a:t>
            </a:r>
          </a:p>
        </p:txBody>
      </p:sp>
      <p:sp>
        <p:nvSpPr>
          <p:cNvPr id="3" name="object 3"/>
          <p:cNvSpPr/>
          <p:nvPr/>
        </p:nvSpPr>
        <p:spPr>
          <a:xfrm>
            <a:off x="893063" y="1636826"/>
            <a:ext cx="8305038" cy="555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3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>
              <a:lnSpc>
                <a:spcPct val="100000"/>
              </a:lnSpc>
            </a:pPr>
            <a:r>
              <a:rPr spc="-5" dirty="0"/>
              <a:t>Laye</a:t>
            </a:r>
            <a:r>
              <a:rPr dirty="0"/>
              <a:t>r </a:t>
            </a:r>
            <a:r>
              <a:rPr spc="-5" dirty="0"/>
              <a:t>2</a:t>
            </a:r>
            <a:r>
              <a:rPr dirty="0"/>
              <a:t>: </a:t>
            </a:r>
            <a:r>
              <a:rPr spc="-5" dirty="0"/>
              <a:t>Top-</a:t>
            </a:r>
            <a:r>
              <a:rPr dirty="0"/>
              <a:t>9 </a:t>
            </a:r>
            <a:r>
              <a:rPr spc="-5" dirty="0"/>
              <a:t>Patches</a:t>
            </a:r>
          </a:p>
        </p:txBody>
      </p:sp>
      <p:sp>
        <p:nvSpPr>
          <p:cNvPr id="4" name="object 4"/>
          <p:cNvSpPr/>
          <p:nvPr/>
        </p:nvSpPr>
        <p:spPr>
          <a:xfrm>
            <a:off x="990600" y="6477000"/>
            <a:ext cx="7591425" cy="307975"/>
          </a:xfrm>
          <a:custGeom>
            <a:avLst/>
            <a:gdLst/>
            <a:ahLst/>
            <a:cxnLst/>
            <a:rect l="l" t="t" r="r" b="b"/>
            <a:pathLst>
              <a:path w="7591425" h="307975">
                <a:moveTo>
                  <a:pt x="0" y="0"/>
                </a:moveTo>
                <a:lnTo>
                  <a:pt x="0" y="307848"/>
                </a:lnTo>
                <a:lnTo>
                  <a:pt x="7591044" y="307848"/>
                </a:lnTo>
                <a:lnTo>
                  <a:pt x="75910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0102" y="6517893"/>
            <a:ext cx="73101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1400" b="1" spc="-5" dirty="0">
                <a:latin typeface="Arial"/>
                <a:cs typeface="Arial"/>
              </a:rPr>
              <a:t>Patches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from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validati</a:t>
            </a:r>
            <a:r>
              <a:rPr sz="1400" b="1" spc="-15" dirty="0">
                <a:latin typeface="Arial"/>
                <a:cs typeface="Arial"/>
              </a:rPr>
              <a:t>o</a:t>
            </a:r>
            <a:r>
              <a:rPr sz="1400" b="1" spc="-5" dirty="0">
                <a:latin typeface="Arial"/>
                <a:cs typeface="Arial"/>
              </a:rPr>
              <a:t>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images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that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give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m</a:t>
            </a:r>
            <a:r>
              <a:rPr sz="1400" b="1" spc="-5" dirty="0">
                <a:latin typeface="Arial"/>
                <a:cs typeface="Arial"/>
              </a:rPr>
              <a:t>aximal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activation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given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feature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3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>
              <a:lnSpc>
                <a:spcPct val="100000"/>
              </a:lnSpc>
            </a:pPr>
            <a:r>
              <a:rPr spc="-5" dirty="0"/>
              <a:t>Laye</a:t>
            </a:r>
            <a:r>
              <a:rPr dirty="0"/>
              <a:t>r </a:t>
            </a:r>
            <a:r>
              <a:rPr spc="-5" dirty="0"/>
              <a:t>2</a:t>
            </a:r>
            <a:r>
              <a:rPr dirty="0"/>
              <a:t>: </a:t>
            </a:r>
            <a:r>
              <a:rPr spc="-5" dirty="0"/>
              <a:t>Top-</a:t>
            </a:r>
            <a:r>
              <a:rPr dirty="0"/>
              <a:t>9 </a:t>
            </a:r>
            <a:r>
              <a:rPr spc="-5" dirty="0"/>
              <a:t>Patches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457200"/>
            <a:ext cx="9144000" cy="5144770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777875">
              <a:lnSpc>
                <a:spcPct val="100000"/>
              </a:lnSpc>
              <a:spcBef>
                <a:spcPts val="1764"/>
              </a:spcBef>
            </a:pPr>
            <a:r>
              <a:rPr sz="3400" spc="-5" dirty="0">
                <a:latin typeface="Arial"/>
                <a:cs typeface="Arial"/>
              </a:rPr>
              <a:t>Laye</a:t>
            </a:r>
            <a:r>
              <a:rPr sz="3400" dirty="0">
                <a:latin typeface="Arial"/>
                <a:cs typeface="Arial"/>
              </a:rPr>
              <a:t>r </a:t>
            </a:r>
            <a:r>
              <a:rPr sz="3400" spc="-5" dirty="0">
                <a:latin typeface="Arial"/>
                <a:cs typeface="Arial"/>
              </a:rPr>
              <a:t>3</a:t>
            </a:r>
            <a:r>
              <a:rPr sz="3400" dirty="0">
                <a:latin typeface="Arial"/>
                <a:cs typeface="Arial"/>
              </a:rPr>
              <a:t>: </a:t>
            </a:r>
            <a:r>
              <a:rPr sz="3400" spc="-5" dirty="0">
                <a:latin typeface="Arial"/>
                <a:cs typeface="Arial"/>
              </a:rPr>
              <a:t>Top-</a:t>
            </a:r>
            <a:r>
              <a:rPr sz="3400" dirty="0">
                <a:latin typeface="Arial"/>
                <a:cs typeface="Arial"/>
              </a:rPr>
              <a:t>9 </a:t>
            </a:r>
            <a:r>
              <a:rPr sz="3400" spc="-5" dirty="0">
                <a:latin typeface="Arial"/>
                <a:cs typeface="Arial"/>
              </a:rPr>
              <a:t>Patches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199" y="1258316"/>
            <a:ext cx="9143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3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293" rIns="0" bIns="0" rtlCol="0">
            <a:spAutoFit/>
          </a:bodyPr>
          <a:lstStyle/>
          <a:p>
            <a:pPr marL="156210">
              <a:lnSpc>
                <a:spcPct val="100000"/>
              </a:lnSpc>
              <a:tabLst>
                <a:tab pos="8065134" algn="l"/>
              </a:tabLst>
            </a:pPr>
            <a:r>
              <a:rPr sz="3600" dirty="0"/>
              <a:t>L</a:t>
            </a:r>
            <a:r>
              <a:rPr sz="3600" u="heavy" dirty="0"/>
              <a:t>ayer</a:t>
            </a:r>
            <a:r>
              <a:rPr sz="3600" u="heavy" spc="-15" dirty="0"/>
              <a:t> </a:t>
            </a:r>
            <a:r>
              <a:rPr sz="3600" u="heavy" dirty="0"/>
              <a:t>4:</a:t>
            </a:r>
            <a:r>
              <a:rPr sz="3600" u="heavy" spc="-70" dirty="0"/>
              <a:t> </a:t>
            </a:r>
            <a:r>
              <a:rPr sz="3600" u="heavy" spc="-400" dirty="0"/>
              <a:t>T</a:t>
            </a:r>
            <a:r>
              <a:rPr sz="3600" u="heavy" dirty="0"/>
              <a:t>op-9</a:t>
            </a:r>
            <a:r>
              <a:rPr sz="3600" u="heavy" spc="-15" dirty="0"/>
              <a:t> </a:t>
            </a:r>
            <a:r>
              <a:rPr sz="3600" u="heavy" dirty="0"/>
              <a:t>Patches	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3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293" rIns="0" bIns="0" rtlCol="0">
            <a:spAutoFit/>
          </a:bodyPr>
          <a:lstStyle/>
          <a:p>
            <a:pPr marL="156210">
              <a:lnSpc>
                <a:spcPct val="100000"/>
              </a:lnSpc>
              <a:tabLst>
                <a:tab pos="8065134" algn="l"/>
              </a:tabLst>
            </a:pPr>
            <a:r>
              <a:rPr sz="3600" dirty="0"/>
              <a:t>L</a:t>
            </a:r>
            <a:r>
              <a:rPr sz="3600" u="heavy" dirty="0"/>
              <a:t>ayer</a:t>
            </a:r>
            <a:r>
              <a:rPr sz="3600" u="heavy" spc="-15" dirty="0"/>
              <a:t> </a:t>
            </a:r>
            <a:r>
              <a:rPr sz="3600" u="heavy" dirty="0"/>
              <a:t>4:</a:t>
            </a:r>
            <a:r>
              <a:rPr sz="3600" u="heavy" spc="-70" dirty="0"/>
              <a:t> </a:t>
            </a:r>
            <a:r>
              <a:rPr sz="3600" u="heavy" spc="-400" dirty="0"/>
              <a:t>T</a:t>
            </a:r>
            <a:r>
              <a:rPr sz="3600" u="heavy" dirty="0"/>
              <a:t>op-9</a:t>
            </a:r>
            <a:r>
              <a:rPr sz="3600" u="heavy" spc="-15" dirty="0"/>
              <a:t> </a:t>
            </a:r>
            <a:r>
              <a:rPr sz="3600" u="heavy" dirty="0"/>
              <a:t>Patches	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3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>
              <a:lnSpc>
                <a:spcPct val="100000"/>
              </a:lnSpc>
            </a:pPr>
            <a:r>
              <a:rPr spc="-5" dirty="0"/>
              <a:t>Laye</a:t>
            </a:r>
            <a:r>
              <a:rPr dirty="0"/>
              <a:t>r </a:t>
            </a:r>
            <a:r>
              <a:rPr spc="-5" dirty="0"/>
              <a:t>5</a:t>
            </a:r>
            <a:r>
              <a:rPr dirty="0"/>
              <a:t>: </a:t>
            </a:r>
            <a:r>
              <a:rPr spc="-5" dirty="0"/>
              <a:t>Top-</a:t>
            </a:r>
            <a:r>
              <a:rPr dirty="0"/>
              <a:t>9 </a:t>
            </a:r>
            <a:r>
              <a:rPr spc="-5" dirty="0"/>
              <a:t>Patches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z="3600" dirty="0"/>
              <a:t>What</a:t>
            </a:r>
            <a:r>
              <a:rPr sz="3600" spc="-15" dirty="0"/>
              <a:t> </a:t>
            </a:r>
            <a:r>
              <a:rPr sz="3600" dirty="0"/>
              <a:t>about</a:t>
            </a:r>
            <a:r>
              <a:rPr sz="3600" spc="-15" dirty="0"/>
              <a:t> </a:t>
            </a:r>
            <a:r>
              <a:rPr sz="3600" dirty="0"/>
              <a:t>learning</a:t>
            </a:r>
            <a:r>
              <a:rPr sz="3600" spc="-15" dirty="0"/>
              <a:t> </a:t>
            </a:r>
            <a:r>
              <a:rPr sz="3600" dirty="0"/>
              <a:t>the</a:t>
            </a:r>
            <a:r>
              <a:rPr sz="3600" spc="-15" dirty="0"/>
              <a:t> </a:t>
            </a:r>
            <a:r>
              <a:rPr sz="3600" dirty="0"/>
              <a:t>features?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1739" y="1561338"/>
            <a:ext cx="7200265" cy="228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Lear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i="1" spc="-5" dirty="0">
                <a:latin typeface="Arial"/>
                <a:cs typeface="Arial"/>
              </a:rPr>
              <a:t>featur</a:t>
            </a:r>
            <a:r>
              <a:rPr sz="2400" i="1" dirty="0">
                <a:latin typeface="Arial"/>
                <a:cs typeface="Arial"/>
              </a:rPr>
              <a:t>e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hierarch</a:t>
            </a:r>
            <a:r>
              <a:rPr sz="2400" i="1" dirty="0">
                <a:latin typeface="Arial"/>
                <a:cs typeface="Arial"/>
              </a:rPr>
              <a:t>y</a:t>
            </a:r>
            <a:r>
              <a:rPr sz="2400" i="1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pixel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 classifier</a:t>
            </a:r>
            <a:endParaRPr sz="2400">
              <a:latin typeface="Arial"/>
              <a:cs typeface="Arial"/>
            </a:endParaRPr>
          </a:p>
          <a:p>
            <a:pPr marL="355600" marR="585470" indent="-342900">
              <a:lnSpc>
                <a:spcPct val="100000"/>
              </a:lnSpc>
              <a:spcBef>
                <a:spcPts val="1775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ac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extract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previou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775"/>
              </a:spcBef>
              <a:buChar char="•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Trai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jointly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5638" y="6146498"/>
            <a:ext cx="1252530" cy="1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9027" y="5304282"/>
            <a:ext cx="1533906" cy="843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9027" y="5304282"/>
            <a:ext cx="1534160" cy="848360"/>
          </a:xfrm>
          <a:custGeom>
            <a:avLst/>
            <a:gdLst/>
            <a:ahLst/>
            <a:cxnLst/>
            <a:rect l="l" t="t" r="r" b="b"/>
            <a:pathLst>
              <a:path w="1534160" h="848360">
                <a:moveTo>
                  <a:pt x="1533906" y="703326"/>
                </a:moveTo>
                <a:lnTo>
                  <a:pt x="1533906" y="144780"/>
                </a:lnTo>
                <a:lnTo>
                  <a:pt x="1533144" y="137160"/>
                </a:lnTo>
                <a:lnTo>
                  <a:pt x="1533144" y="129540"/>
                </a:lnTo>
                <a:lnTo>
                  <a:pt x="1518418" y="80091"/>
                </a:lnTo>
                <a:lnTo>
                  <a:pt x="1488519" y="39800"/>
                </a:lnTo>
                <a:lnTo>
                  <a:pt x="1446833" y="12184"/>
                </a:lnTo>
                <a:lnTo>
                  <a:pt x="1396746" y="762"/>
                </a:lnTo>
                <a:lnTo>
                  <a:pt x="1389126" y="0"/>
                </a:lnTo>
                <a:lnTo>
                  <a:pt x="144780" y="0"/>
                </a:lnTo>
                <a:lnTo>
                  <a:pt x="93610" y="9487"/>
                </a:lnTo>
                <a:lnTo>
                  <a:pt x="50739" y="34847"/>
                </a:lnTo>
                <a:lnTo>
                  <a:pt x="19075" y="73453"/>
                </a:lnTo>
                <a:lnTo>
                  <a:pt x="1523" y="122682"/>
                </a:lnTo>
                <a:lnTo>
                  <a:pt x="761" y="130302"/>
                </a:lnTo>
                <a:lnTo>
                  <a:pt x="0" y="137160"/>
                </a:lnTo>
                <a:lnTo>
                  <a:pt x="0" y="710946"/>
                </a:lnTo>
                <a:lnTo>
                  <a:pt x="9906" y="755618"/>
                </a:lnTo>
                <a:lnTo>
                  <a:pt x="9906" y="137922"/>
                </a:lnTo>
                <a:lnTo>
                  <a:pt x="12191" y="117348"/>
                </a:lnTo>
                <a:lnTo>
                  <a:pt x="28846" y="75176"/>
                </a:lnTo>
                <a:lnTo>
                  <a:pt x="58673" y="40386"/>
                </a:lnTo>
                <a:lnTo>
                  <a:pt x="95952" y="18908"/>
                </a:lnTo>
                <a:lnTo>
                  <a:pt x="144780" y="9906"/>
                </a:lnTo>
                <a:lnTo>
                  <a:pt x="1396746" y="9990"/>
                </a:lnTo>
                <a:lnTo>
                  <a:pt x="1449112" y="23629"/>
                </a:lnTo>
                <a:lnTo>
                  <a:pt x="1487023" y="51711"/>
                </a:lnTo>
                <a:lnTo>
                  <a:pt x="1513134" y="91085"/>
                </a:lnTo>
                <a:lnTo>
                  <a:pt x="1524000" y="137922"/>
                </a:lnTo>
                <a:lnTo>
                  <a:pt x="1524000" y="751742"/>
                </a:lnTo>
                <a:lnTo>
                  <a:pt x="1533144" y="710946"/>
                </a:lnTo>
                <a:lnTo>
                  <a:pt x="1533906" y="703326"/>
                </a:lnTo>
                <a:close/>
              </a:path>
              <a:path w="1534160" h="848360">
                <a:moveTo>
                  <a:pt x="1524000" y="751742"/>
                </a:moveTo>
                <a:lnTo>
                  <a:pt x="1524000" y="710946"/>
                </a:lnTo>
                <a:lnTo>
                  <a:pt x="1523238" y="717804"/>
                </a:lnTo>
                <a:lnTo>
                  <a:pt x="1509969" y="764015"/>
                </a:lnTo>
                <a:lnTo>
                  <a:pt x="1482023" y="801643"/>
                </a:lnTo>
                <a:lnTo>
                  <a:pt x="1442870" y="827449"/>
                </a:lnTo>
                <a:lnTo>
                  <a:pt x="1395984" y="838200"/>
                </a:lnTo>
                <a:lnTo>
                  <a:pt x="144780" y="838200"/>
                </a:lnTo>
                <a:lnTo>
                  <a:pt x="97499" y="830041"/>
                </a:lnTo>
                <a:lnTo>
                  <a:pt x="56821" y="805919"/>
                </a:lnTo>
                <a:lnTo>
                  <a:pt x="26784" y="769362"/>
                </a:lnTo>
                <a:lnTo>
                  <a:pt x="11430" y="723900"/>
                </a:lnTo>
                <a:lnTo>
                  <a:pt x="9906" y="710184"/>
                </a:lnTo>
                <a:lnTo>
                  <a:pt x="9906" y="755618"/>
                </a:lnTo>
                <a:lnTo>
                  <a:pt x="34853" y="797437"/>
                </a:lnTo>
                <a:lnTo>
                  <a:pt x="64008" y="823722"/>
                </a:lnTo>
                <a:lnTo>
                  <a:pt x="109451" y="843553"/>
                </a:lnTo>
                <a:lnTo>
                  <a:pt x="144780" y="848106"/>
                </a:lnTo>
                <a:lnTo>
                  <a:pt x="1396746" y="848106"/>
                </a:lnTo>
                <a:lnTo>
                  <a:pt x="1404366" y="847344"/>
                </a:lnTo>
                <a:lnTo>
                  <a:pt x="1453580" y="832820"/>
                </a:lnTo>
                <a:lnTo>
                  <a:pt x="1494120" y="802676"/>
                </a:lnTo>
                <a:lnTo>
                  <a:pt x="1521977" y="760767"/>
                </a:lnTo>
                <a:lnTo>
                  <a:pt x="1524000" y="751742"/>
                </a:lnTo>
                <a:close/>
              </a:path>
            </a:pathLst>
          </a:custGeom>
          <a:solidFill>
            <a:srgbClr val="F69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59989" y="5568442"/>
            <a:ext cx="871219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Laye</a:t>
            </a:r>
            <a:r>
              <a:rPr sz="2000" spc="-5" dirty="0">
                <a:latin typeface="Arial"/>
                <a:cs typeface="Arial"/>
              </a:rPr>
              <a:t>r 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23038" y="6146498"/>
            <a:ext cx="1252530" cy="1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6428" y="5304282"/>
            <a:ext cx="1533905" cy="843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86428" y="5304282"/>
            <a:ext cx="1534160" cy="848360"/>
          </a:xfrm>
          <a:custGeom>
            <a:avLst/>
            <a:gdLst/>
            <a:ahLst/>
            <a:cxnLst/>
            <a:rect l="l" t="t" r="r" b="b"/>
            <a:pathLst>
              <a:path w="1534160" h="848360">
                <a:moveTo>
                  <a:pt x="1533906" y="703326"/>
                </a:moveTo>
                <a:lnTo>
                  <a:pt x="1533906" y="144780"/>
                </a:lnTo>
                <a:lnTo>
                  <a:pt x="1533144" y="137160"/>
                </a:lnTo>
                <a:lnTo>
                  <a:pt x="1533144" y="129540"/>
                </a:lnTo>
                <a:lnTo>
                  <a:pt x="1518418" y="80091"/>
                </a:lnTo>
                <a:lnTo>
                  <a:pt x="1488519" y="39800"/>
                </a:lnTo>
                <a:lnTo>
                  <a:pt x="1446833" y="12184"/>
                </a:lnTo>
                <a:lnTo>
                  <a:pt x="1396746" y="762"/>
                </a:lnTo>
                <a:lnTo>
                  <a:pt x="1389126" y="0"/>
                </a:lnTo>
                <a:lnTo>
                  <a:pt x="144780" y="0"/>
                </a:lnTo>
                <a:lnTo>
                  <a:pt x="93610" y="9487"/>
                </a:lnTo>
                <a:lnTo>
                  <a:pt x="50739" y="34847"/>
                </a:lnTo>
                <a:lnTo>
                  <a:pt x="19075" y="73453"/>
                </a:lnTo>
                <a:lnTo>
                  <a:pt x="1523" y="122682"/>
                </a:lnTo>
                <a:lnTo>
                  <a:pt x="761" y="130302"/>
                </a:lnTo>
                <a:lnTo>
                  <a:pt x="0" y="137160"/>
                </a:lnTo>
                <a:lnTo>
                  <a:pt x="0" y="710946"/>
                </a:lnTo>
                <a:lnTo>
                  <a:pt x="9906" y="755618"/>
                </a:lnTo>
                <a:lnTo>
                  <a:pt x="9906" y="137922"/>
                </a:lnTo>
                <a:lnTo>
                  <a:pt x="12191" y="117348"/>
                </a:lnTo>
                <a:lnTo>
                  <a:pt x="28846" y="75176"/>
                </a:lnTo>
                <a:lnTo>
                  <a:pt x="58673" y="40386"/>
                </a:lnTo>
                <a:lnTo>
                  <a:pt x="95952" y="18908"/>
                </a:lnTo>
                <a:lnTo>
                  <a:pt x="144780" y="9906"/>
                </a:lnTo>
                <a:lnTo>
                  <a:pt x="1396746" y="9990"/>
                </a:lnTo>
                <a:lnTo>
                  <a:pt x="1449112" y="23629"/>
                </a:lnTo>
                <a:lnTo>
                  <a:pt x="1487023" y="51711"/>
                </a:lnTo>
                <a:lnTo>
                  <a:pt x="1513134" y="91085"/>
                </a:lnTo>
                <a:lnTo>
                  <a:pt x="1524000" y="137922"/>
                </a:lnTo>
                <a:lnTo>
                  <a:pt x="1524000" y="751735"/>
                </a:lnTo>
                <a:lnTo>
                  <a:pt x="1533144" y="710946"/>
                </a:lnTo>
                <a:lnTo>
                  <a:pt x="1533906" y="703326"/>
                </a:lnTo>
                <a:close/>
              </a:path>
              <a:path w="1534160" h="848360">
                <a:moveTo>
                  <a:pt x="1524000" y="751735"/>
                </a:moveTo>
                <a:lnTo>
                  <a:pt x="1524000" y="710946"/>
                </a:lnTo>
                <a:lnTo>
                  <a:pt x="1523238" y="717804"/>
                </a:lnTo>
                <a:lnTo>
                  <a:pt x="1509969" y="764021"/>
                </a:lnTo>
                <a:lnTo>
                  <a:pt x="1482023" y="801647"/>
                </a:lnTo>
                <a:lnTo>
                  <a:pt x="1442870" y="827451"/>
                </a:lnTo>
                <a:lnTo>
                  <a:pt x="1395984" y="838200"/>
                </a:lnTo>
                <a:lnTo>
                  <a:pt x="144780" y="838200"/>
                </a:lnTo>
                <a:lnTo>
                  <a:pt x="97499" y="830041"/>
                </a:lnTo>
                <a:lnTo>
                  <a:pt x="56821" y="805919"/>
                </a:lnTo>
                <a:lnTo>
                  <a:pt x="26784" y="769362"/>
                </a:lnTo>
                <a:lnTo>
                  <a:pt x="11430" y="723900"/>
                </a:lnTo>
                <a:lnTo>
                  <a:pt x="9906" y="710184"/>
                </a:lnTo>
                <a:lnTo>
                  <a:pt x="9906" y="755618"/>
                </a:lnTo>
                <a:lnTo>
                  <a:pt x="34853" y="797437"/>
                </a:lnTo>
                <a:lnTo>
                  <a:pt x="64008" y="823722"/>
                </a:lnTo>
                <a:lnTo>
                  <a:pt x="109451" y="843553"/>
                </a:lnTo>
                <a:lnTo>
                  <a:pt x="144780" y="848106"/>
                </a:lnTo>
                <a:lnTo>
                  <a:pt x="1396746" y="848106"/>
                </a:lnTo>
                <a:lnTo>
                  <a:pt x="1404366" y="847344"/>
                </a:lnTo>
                <a:lnTo>
                  <a:pt x="1453575" y="832820"/>
                </a:lnTo>
                <a:lnTo>
                  <a:pt x="1494115" y="802676"/>
                </a:lnTo>
                <a:lnTo>
                  <a:pt x="1521975" y="760767"/>
                </a:lnTo>
                <a:lnTo>
                  <a:pt x="1524000" y="751735"/>
                </a:lnTo>
                <a:close/>
              </a:path>
            </a:pathLst>
          </a:custGeom>
          <a:solidFill>
            <a:srgbClr val="F69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17390" y="5568442"/>
            <a:ext cx="871219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Laye</a:t>
            </a:r>
            <a:r>
              <a:rPr sz="2000" spc="-5" dirty="0">
                <a:latin typeface="Arial"/>
                <a:cs typeface="Arial"/>
              </a:rPr>
              <a:t>r 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80438" y="6146498"/>
            <a:ext cx="1252530" cy="1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3828" y="5304282"/>
            <a:ext cx="1533905" cy="843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3828" y="5304282"/>
            <a:ext cx="1534160" cy="848360"/>
          </a:xfrm>
          <a:custGeom>
            <a:avLst/>
            <a:gdLst/>
            <a:ahLst/>
            <a:cxnLst/>
            <a:rect l="l" t="t" r="r" b="b"/>
            <a:pathLst>
              <a:path w="1534159" h="848360">
                <a:moveTo>
                  <a:pt x="1533906" y="703325"/>
                </a:moveTo>
                <a:lnTo>
                  <a:pt x="1533906" y="144779"/>
                </a:lnTo>
                <a:lnTo>
                  <a:pt x="1533144" y="137159"/>
                </a:lnTo>
                <a:lnTo>
                  <a:pt x="1533144" y="129539"/>
                </a:lnTo>
                <a:lnTo>
                  <a:pt x="1518418" y="80091"/>
                </a:lnTo>
                <a:lnTo>
                  <a:pt x="1488519" y="39800"/>
                </a:lnTo>
                <a:lnTo>
                  <a:pt x="1446833" y="12184"/>
                </a:lnTo>
                <a:lnTo>
                  <a:pt x="1396746" y="761"/>
                </a:lnTo>
                <a:lnTo>
                  <a:pt x="1389126" y="0"/>
                </a:lnTo>
                <a:lnTo>
                  <a:pt x="144780" y="0"/>
                </a:lnTo>
                <a:lnTo>
                  <a:pt x="93610" y="9487"/>
                </a:lnTo>
                <a:lnTo>
                  <a:pt x="50739" y="34847"/>
                </a:lnTo>
                <a:lnTo>
                  <a:pt x="19075" y="73453"/>
                </a:lnTo>
                <a:lnTo>
                  <a:pt x="1523" y="122681"/>
                </a:lnTo>
                <a:lnTo>
                  <a:pt x="761" y="130301"/>
                </a:lnTo>
                <a:lnTo>
                  <a:pt x="0" y="137159"/>
                </a:lnTo>
                <a:lnTo>
                  <a:pt x="0" y="710945"/>
                </a:lnTo>
                <a:lnTo>
                  <a:pt x="9906" y="755623"/>
                </a:lnTo>
                <a:lnTo>
                  <a:pt x="9906" y="137921"/>
                </a:lnTo>
                <a:lnTo>
                  <a:pt x="12191" y="117347"/>
                </a:lnTo>
                <a:lnTo>
                  <a:pt x="28846" y="75176"/>
                </a:lnTo>
                <a:lnTo>
                  <a:pt x="58673" y="40385"/>
                </a:lnTo>
                <a:lnTo>
                  <a:pt x="95952" y="18908"/>
                </a:lnTo>
                <a:lnTo>
                  <a:pt x="144780" y="9905"/>
                </a:lnTo>
                <a:lnTo>
                  <a:pt x="1396746" y="9990"/>
                </a:lnTo>
                <a:lnTo>
                  <a:pt x="1449112" y="23629"/>
                </a:lnTo>
                <a:lnTo>
                  <a:pt x="1487023" y="51711"/>
                </a:lnTo>
                <a:lnTo>
                  <a:pt x="1513134" y="91085"/>
                </a:lnTo>
                <a:lnTo>
                  <a:pt x="1524000" y="137921"/>
                </a:lnTo>
                <a:lnTo>
                  <a:pt x="1524000" y="751735"/>
                </a:lnTo>
                <a:lnTo>
                  <a:pt x="1533144" y="710945"/>
                </a:lnTo>
                <a:lnTo>
                  <a:pt x="1533906" y="703325"/>
                </a:lnTo>
                <a:close/>
              </a:path>
              <a:path w="1534159" h="848360">
                <a:moveTo>
                  <a:pt x="1524000" y="751735"/>
                </a:moveTo>
                <a:lnTo>
                  <a:pt x="1524000" y="710945"/>
                </a:lnTo>
                <a:lnTo>
                  <a:pt x="1523238" y="717803"/>
                </a:lnTo>
                <a:lnTo>
                  <a:pt x="1509975" y="764015"/>
                </a:lnTo>
                <a:lnTo>
                  <a:pt x="1482028" y="801643"/>
                </a:lnTo>
                <a:lnTo>
                  <a:pt x="1442872" y="827449"/>
                </a:lnTo>
                <a:lnTo>
                  <a:pt x="1395984" y="838199"/>
                </a:lnTo>
                <a:lnTo>
                  <a:pt x="144780" y="838199"/>
                </a:lnTo>
                <a:lnTo>
                  <a:pt x="97499" y="830041"/>
                </a:lnTo>
                <a:lnTo>
                  <a:pt x="56821" y="805919"/>
                </a:lnTo>
                <a:lnTo>
                  <a:pt x="26784" y="769362"/>
                </a:lnTo>
                <a:lnTo>
                  <a:pt x="11430" y="723899"/>
                </a:lnTo>
                <a:lnTo>
                  <a:pt x="9906" y="710183"/>
                </a:lnTo>
                <a:lnTo>
                  <a:pt x="9906" y="755623"/>
                </a:lnTo>
                <a:lnTo>
                  <a:pt x="34853" y="797439"/>
                </a:lnTo>
                <a:lnTo>
                  <a:pt x="64008" y="823721"/>
                </a:lnTo>
                <a:lnTo>
                  <a:pt x="109456" y="843553"/>
                </a:lnTo>
                <a:lnTo>
                  <a:pt x="144780" y="848105"/>
                </a:lnTo>
                <a:lnTo>
                  <a:pt x="1396746" y="848105"/>
                </a:lnTo>
                <a:lnTo>
                  <a:pt x="1404366" y="847343"/>
                </a:lnTo>
                <a:lnTo>
                  <a:pt x="1453575" y="832820"/>
                </a:lnTo>
                <a:lnTo>
                  <a:pt x="1494115" y="802676"/>
                </a:lnTo>
                <a:lnTo>
                  <a:pt x="1521975" y="760767"/>
                </a:lnTo>
                <a:lnTo>
                  <a:pt x="1524000" y="751735"/>
                </a:lnTo>
                <a:close/>
              </a:path>
            </a:pathLst>
          </a:custGeom>
          <a:solidFill>
            <a:srgbClr val="F69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574790" y="5568442"/>
            <a:ext cx="871219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Laye</a:t>
            </a:r>
            <a:r>
              <a:rPr sz="2000" spc="-5" dirty="0">
                <a:latin typeface="Arial"/>
                <a:cs typeface="Arial"/>
              </a:rPr>
              <a:t>r 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72400" y="5614415"/>
            <a:ext cx="533400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67828" y="5602985"/>
            <a:ext cx="544829" cy="2781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67828" y="5602985"/>
            <a:ext cx="544830" cy="289560"/>
          </a:xfrm>
          <a:custGeom>
            <a:avLst/>
            <a:gdLst/>
            <a:ahLst/>
            <a:cxnLst/>
            <a:rect l="l" t="t" r="r" b="b"/>
            <a:pathLst>
              <a:path w="544829" h="289560">
                <a:moveTo>
                  <a:pt x="404622" y="73151"/>
                </a:moveTo>
                <a:lnTo>
                  <a:pt x="0" y="73151"/>
                </a:lnTo>
                <a:lnTo>
                  <a:pt x="0" y="215645"/>
                </a:lnTo>
                <a:lnTo>
                  <a:pt x="4571" y="215645"/>
                </a:lnTo>
                <a:lnTo>
                  <a:pt x="4572" y="82295"/>
                </a:lnTo>
                <a:lnTo>
                  <a:pt x="9906" y="77723"/>
                </a:lnTo>
                <a:lnTo>
                  <a:pt x="9906" y="82295"/>
                </a:lnTo>
                <a:lnTo>
                  <a:pt x="400050" y="82295"/>
                </a:lnTo>
                <a:lnTo>
                  <a:pt x="400050" y="77723"/>
                </a:lnTo>
                <a:lnTo>
                  <a:pt x="404622" y="73151"/>
                </a:lnTo>
                <a:close/>
              </a:path>
              <a:path w="544829" h="289560">
                <a:moveTo>
                  <a:pt x="9906" y="82295"/>
                </a:moveTo>
                <a:lnTo>
                  <a:pt x="9906" y="77723"/>
                </a:lnTo>
                <a:lnTo>
                  <a:pt x="4572" y="82295"/>
                </a:lnTo>
                <a:lnTo>
                  <a:pt x="9906" y="82295"/>
                </a:lnTo>
                <a:close/>
              </a:path>
              <a:path w="544829" h="289560">
                <a:moveTo>
                  <a:pt x="9906" y="206501"/>
                </a:moveTo>
                <a:lnTo>
                  <a:pt x="9906" y="82295"/>
                </a:lnTo>
                <a:lnTo>
                  <a:pt x="4572" y="82295"/>
                </a:lnTo>
                <a:lnTo>
                  <a:pt x="4572" y="206501"/>
                </a:lnTo>
                <a:lnTo>
                  <a:pt x="9906" y="206501"/>
                </a:lnTo>
                <a:close/>
              </a:path>
              <a:path w="544829" h="289560">
                <a:moveTo>
                  <a:pt x="409956" y="265937"/>
                </a:moveTo>
                <a:lnTo>
                  <a:pt x="409956" y="206501"/>
                </a:lnTo>
                <a:lnTo>
                  <a:pt x="4572" y="206501"/>
                </a:lnTo>
                <a:lnTo>
                  <a:pt x="9906" y="211073"/>
                </a:lnTo>
                <a:lnTo>
                  <a:pt x="9906" y="215645"/>
                </a:lnTo>
                <a:lnTo>
                  <a:pt x="400050" y="215645"/>
                </a:lnTo>
                <a:lnTo>
                  <a:pt x="400050" y="211073"/>
                </a:lnTo>
                <a:lnTo>
                  <a:pt x="404622" y="215645"/>
                </a:lnTo>
                <a:lnTo>
                  <a:pt x="404622" y="271271"/>
                </a:lnTo>
                <a:lnTo>
                  <a:pt x="409956" y="265937"/>
                </a:lnTo>
                <a:close/>
              </a:path>
              <a:path w="544829" h="289560">
                <a:moveTo>
                  <a:pt x="9906" y="215645"/>
                </a:moveTo>
                <a:lnTo>
                  <a:pt x="9906" y="211073"/>
                </a:lnTo>
                <a:lnTo>
                  <a:pt x="4572" y="206501"/>
                </a:lnTo>
                <a:lnTo>
                  <a:pt x="4571" y="215645"/>
                </a:lnTo>
                <a:lnTo>
                  <a:pt x="9906" y="215645"/>
                </a:lnTo>
                <a:close/>
              </a:path>
              <a:path w="544829" h="289560">
                <a:moveTo>
                  <a:pt x="544830" y="144779"/>
                </a:moveTo>
                <a:lnTo>
                  <a:pt x="400050" y="0"/>
                </a:lnTo>
                <a:lnTo>
                  <a:pt x="400050" y="73151"/>
                </a:lnTo>
                <a:lnTo>
                  <a:pt x="401574" y="73151"/>
                </a:lnTo>
                <a:lnTo>
                  <a:pt x="401574" y="14477"/>
                </a:lnTo>
                <a:lnTo>
                  <a:pt x="409956" y="11429"/>
                </a:lnTo>
                <a:lnTo>
                  <a:pt x="409956" y="22859"/>
                </a:lnTo>
                <a:lnTo>
                  <a:pt x="531494" y="144398"/>
                </a:lnTo>
                <a:lnTo>
                  <a:pt x="534924" y="140969"/>
                </a:lnTo>
                <a:lnTo>
                  <a:pt x="534924" y="154685"/>
                </a:lnTo>
                <a:lnTo>
                  <a:pt x="544830" y="144779"/>
                </a:lnTo>
                <a:close/>
              </a:path>
              <a:path w="544829" h="289560">
                <a:moveTo>
                  <a:pt x="404622" y="82295"/>
                </a:moveTo>
                <a:lnTo>
                  <a:pt x="404622" y="73151"/>
                </a:lnTo>
                <a:lnTo>
                  <a:pt x="400050" y="77723"/>
                </a:lnTo>
                <a:lnTo>
                  <a:pt x="400050" y="82295"/>
                </a:lnTo>
                <a:lnTo>
                  <a:pt x="404622" y="82295"/>
                </a:lnTo>
                <a:close/>
              </a:path>
              <a:path w="544829" h="289560">
                <a:moveTo>
                  <a:pt x="404622" y="215645"/>
                </a:moveTo>
                <a:lnTo>
                  <a:pt x="400050" y="211073"/>
                </a:lnTo>
                <a:lnTo>
                  <a:pt x="400050" y="215645"/>
                </a:lnTo>
                <a:lnTo>
                  <a:pt x="404622" y="215645"/>
                </a:lnTo>
                <a:close/>
              </a:path>
              <a:path w="544829" h="289560">
                <a:moveTo>
                  <a:pt x="404622" y="271271"/>
                </a:moveTo>
                <a:lnTo>
                  <a:pt x="404622" y="215645"/>
                </a:lnTo>
                <a:lnTo>
                  <a:pt x="400050" y="215645"/>
                </a:lnTo>
                <a:lnTo>
                  <a:pt x="400050" y="289559"/>
                </a:lnTo>
                <a:lnTo>
                  <a:pt x="401574" y="288035"/>
                </a:lnTo>
                <a:lnTo>
                  <a:pt x="401574" y="274319"/>
                </a:lnTo>
                <a:lnTo>
                  <a:pt x="404622" y="271271"/>
                </a:lnTo>
                <a:close/>
              </a:path>
              <a:path w="544829" h="289560">
                <a:moveTo>
                  <a:pt x="409956" y="22859"/>
                </a:moveTo>
                <a:lnTo>
                  <a:pt x="409956" y="11429"/>
                </a:lnTo>
                <a:lnTo>
                  <a:pt x="401574" y="14477"/>
                </a:lnTo>
                <a:lnTo>
                  <a:pt x="409956" y="22859"/>
                </a:lnTo>
                <a:close/>
              </a:path>
              <a:path w="544829" h="289560">
                <a:moveTo>
                  <a:pt x="409956" y="82295"/>
                </a:moveTo>
                <a:lnTo>
                  <a:pt x="409956" y="22859"/>
                </a:lnTo>
                <a:lnTo>
                  <a:pt x="401574" y="14477"/>
                </a:lnTo>
                <a:lnTo>
                  <a:pt x="401574" y="73151"/>
                </a:lnTo>
                <a:lnTo>
                  <a:pt x="404622" y="73151"/>
                </a:lnTo>
                <a:lnTo>
                  <a:pt x="404622" y="82295"/>
                </a:lnTo>
                <a:lnTo>
                  <a:pt x="409956" y="82295"/>
                </a:lnTo>
                <a:close/>
              </a:path>
              <a:path w="544829" h="289560">
                <a:moveTo>
                  <a:pt x="534924" y="154685"/>
                </a:moveTo>
                <a:lnTo>
                  <a:pt x="534924" y="147827"/>
                </a:lnTo>
                <a:lnTo>
                  <a:pt x="531494" y="144398"/>
                </a:lnTo>
                <a:lnTo>
                  <a:pt x="401574" y="274319"/>
                </a:lnTo>
                <a:lnTo>
                  <a:pt x="409956" y="278129"/>
                </a:lnTo>
                <a:lnTo>
                  <a:pt x="409956" y="279653"/>
                </a:lnTo>
                <a:lnTo>
                  <a:pt x="534924" y="154685"/>
                </a:lnTo>
                <a:close/>
              </a:path>
              <a:path w="544829" h="289560">
                <a:moveTo>
                  <a:pt x="409956" y="279653"/>
                </a:moveTo>
                <a:lnTo>
                  <a:pt x="409956" y="278129"/>
                </a:lnTo>
                <a:lnTo>
                  <a:pt x="401574" y="274319"/>
                </a:lnTo>
                <a:lnTo>
                  <a:pt x="401574" y="288035"/>
                </a:lnTo>
                <a:lnTo>
                  <a:pt x="409956" y="279653"/>
                </a:lnTo>
                <a:close/>
              </a:path>
              <a:path w="544829" h="289560">
                <a:moveTo>
                  <a:pt x="534924" y="147827"/>
                </a:moveTo>
                <a:lnTo>
                  <a:pt x="534924" y="140969"/>
                </a:lnTo>
                <a:lnTo>
                  <a:pt x="531494" y="144398"/>
                </a:lnTo>
                <a:lnTo>
                  <a:pt x="534924" y="147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455406" y="5463285"/>
            <a:ext cx="106934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715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Simple </a:t>
            </a:r>
            <a:r>
              <a:rPr sz="2000" spc="-5" dirty="0">
                <a:latin typeface="Arial"/>
                <a:cs typeface="Arial"/>
              </a:rPr>
              <a:t>Classifier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8442" y="5271249"/>
            <a:ext cx="801370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 marR="5080" indent="-48895" algn="just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Image/ </a:t>
            </a:r>
            <a:r>
              <a:rPr sz="2000" spc="-45" dirty="0">
                <a:latin typeface="Arial"/>
                <a:cs typeface="Arial"/>
              </a:rPr>
              <a:t>V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deo </a:t>
            </a:r>
            <a:r>
              <a:rPr sz="2000" spc="-5" dirty="0">
                <a:latin typeface="Arial"/>
                <a:cs typeface="Arial"/>
              </a:rPr>
              <a:t>Pixels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18809" y="5614415"/>
            <a:ext cx="533400" cy="266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13476" y="5602985"/>
            <a:ext cx="544829" cy="2781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3476" y="5602985"/>
            <a:ext cx="544830" cy="289560"/>
          </a:xfrm>
          <a:custGeom>
            <a:avLst/>
            <a:gdLst/>
            <a:ahLst/>
            <a:cxnLst/>
            <a:rect l="l" t="t" r="r" b="b"/>
            <a:pathLst>
              <a:path w="544829" h="289560">
                <a:moveTo>
                  <a:pt x="405384" y="73151"/>
                </a:moveTo>
                <a:lnTo>
                  <a:pt x="0" y="73151"/>
                </a:lnTo>
                <a:lnTo>
                  <a:pt x="0" y="215645"/>
                </a:lnTo>
                <a:lnTo>
                  <a:pt x="5334" y="215645"/>
                </a:lnTo>
                <a:lnTo>
                  <a:pt x="5334" y="82295"/>
                </a:lnTo>
                <a:lnTo>
                  <a:pt x="9906" y="77723"/>
                </a:lnTo>
                <a:lnTo>
                  <a:pt x="9905" y="82295"/>
                </a:lnTo>
                <a:lnTo>
                  <a:pt x="400050" y="82295"/>
                </a:lnTo>
                <a:lnTo>
                  <a:pt x="400050" y="77723"/>
                </a:lnTo>
                <a:lnTo>
                  <a:pt x="405384" y="73151"/>
                </a:lnTo>
                <a:close/>
              </a:path>
              <a:path w="544829" h="289560">
                <a:moveTo>
                  <a:pt x="9905" y="82295"/>
                </a:moveTo>
                <a:lnTo>
                  <a:pt x="9906" y="77723"/>
                </a:lnTo>
                <a:lnTo>
                  <a:pt x="5334" y="82295"/>
                </a:lnTo>
                <a:lnTo>
                  <a:pt x="9905" y="82295"/>
                </a:lnTo>
                <a:close/>
              </a:path>
              <a:path w="544829" h="289560">
                <a:moveTo>
                  <a:pt x="9905" y="206501"/>
                </a:moveTo>
                <a:lnTo>
                  <a:pt x="9905" y="82295"/>
                </a:lnTo>
                <a:lnTo>
                  <a:pt x="5334" y="82295"/>
                </a:lnTo>
                <a:lnTo>
                  <a:pt x="5334" y="206501"/>
                </a:lnTo>
                <a:lnTo>
                  <a:pt x="9905" y="206501"/>
                </a:lnTo>
                <a:close/>
              </a:path>
              <a:path w="544829" h="289560">
                <a:moveTo>
                  <a:pt x="409956" y="265937"/>
                </a:moveTo>
                <a:lnTo>
                  <a:pt x="409956" y="206501"/>
                </a:lnTo>
                <a:lnTo>
                  <a:pt x="5334" y="206501"/>
                </a:lnTo>
                <a:lnTo>
                  <a:pt x="9906" y="211073"/>
                </a:lnTo>
                <a:lnTo>
                  <a:pt x="9905" y="215645"/>
                </a:lnTo>
                <a:lnTo>
                  <a:pt x="400050" y="215645"/>
                </a:lnTo>
                <a:lnTo>
                  <a:pt x="400050" y="211073"/>
                </a:lnTo>
                <a:lnTo>
                  <a:pt x="405384" y="215645"/>
                </a:lnTo>
                <a:lnTo>
                  <a:pt x="405384" y="270509"/>
                </a:lnTo>
                <a:lnTo>
                  <a:pt x="409956" y="265937"/>
                </a:lnTo>
                <a:close/>
              </a:path>
              <a:path w="544829" h="289560">
                <a:moveTo>
                  <a:pt x="9905" y="215645"/>
                </a:moveTo>
                <a:lnTo>
                  <a:pt x="9906" y="211073"/>
                </a:lnTo>
                <a:lnTo>
                  <a:pt x="5334" y="206501"/>
                </a:lnTo>
                <a:lnTo>
                  <a:pt x="5334" y="215645"/>
                </a:lnTo>
                <a:lnTo>
                  <a:pt x="9905" y="215645"/>
                </a:lnTo>
                <a:close/>
              </a:path>
              <a:path w="544829" h="289560">
                <a:moveTo>
                  <a:pt x="544830" y="144779"/>
                </a:moveTo>
                <a:lnTo>
                  <a:pt x="400050" y="0"/>
                </a:lnTo>
                <a:lnTo>
                  <a:pt x="400050" y="73151"/>
                </a:lnTo>
                <a:lnTo>
                  <a:pt x="401574" y="73151"/>
                </a:lnTo>
                <a:lnTo>
                  <a:pt x="401574" y="14477"/>
                </a:lnTo>
                <a:lnTo>
                  <a:pt x="409956" y="11429"/>
                </a:lnTo>
                <a:lnTo>
                  <a:pt x="409956" y="22859"/>
                </a:lnTo>
                <a:lnTo>
                  <a:pt x="531494" y="144398"/>
                </a:lnTo>
                <a:lnTo>
                  <a:pt x="534924" y="140969"/>
                </a:lnTo>
                <a:lnTo>
                  <a:pt x="534924" y="154685"/>
                </a:lnTo>
                <a:lnTo>
                  <a:pt x="544830" y="144779"/>
                </a:lnTo>
                <a:close/>
              </a:path>
              <a:path w="544829" h="289560">
                <a:moveTo>
                  <a:pt x="405384" y="82295"/>
                </a:moveTo>
                <a:lnTo>
                  <a:pt x="405384" y="73151"/>
                </a:lnTo>
                <a:lnTo>
                  <a:pt x="400050" y="77723"/>
                </a:lnTo>
                <a:lnTo>
                  <a:pt x="400050" y="82295"/>
                </a:lnTo>
                <a:lnTo>
                  <a:pt x="405384" y="82295"/>
                </a:lnTo>
                <a:close/>
              </a:path>
              <a:path w="544829" h="289560">
                <a:moveTo>
                  <a:pt x="405384" y="215645"/>
                </a:moveTo>
                <a:lnTo>
                  <a:pt x="400050" y="211073"/>
                </a:lnTo>
                <a:lnTo>
                  <a:pt x="400050" y="215645"/>
                </a:lnTo>
                <a:lnTo>
                  <a:pt x="405384" y="215645"/>
                </a:lnTo>
                <a:close/>
              </a:path>
              <a:path w="544829" h="289560">
                <a:moveTo>
                  <a:pt x="405384" y="270509"/>
                </a:moveTo>
                <a:lnTo>
                  <a:pt x="405384" y="215645"/>
                </a:lnTo>
                <a:lnTo>
                  <a:pt x="400050" y="215645"/>
                </a:lnTo>
                <a:lnTo>
                  <a:pt x="400050" y="289559"/>
                </a:lnTo>
                <a:lnTo>
                  <a:pt x="401574" y="288035"/>
                </a:lnTo>
                <a:lnTo>
                  <a:pt x="401574" y="274319"/>
                </a:lnTo>
                <a:lnTo>
                  <a:pt x="405384" y="270509"/>
                </a:lnTo>
                <a:close/>
              </a:path>
              <a:path w="544829" h="289560">
                <a:moveTo>
                  <a:pt x="409956" y="22859"/>
                </a:moveTo>
                <a:lnTo>
                  <a:pt x="409956" y="11429"/>
                </a:lnTo>
                <a:lnTo>
                  <a:pt x="401574" y="14477"/>
                </a:lnTo>
                <a:lnTo>
                  <a:pt x="409956" y="22859"/>
                </a:lnTo>
                <a:close/>
              </a:path>
              <a:path w="544829" h="289560">
                <a:moveTo>
                  <a:pt x="409956" y="82295"/>
                </a:moveTo>
                <a:lnTo>
                  <a:pt x="409956" y="22859"/>
                </a:lnTo>
                <a:lnTo>
                  <a:pt x="401574" y="14477"/>
                </a:lnTo>
                <a:lnTo>
                  <a:pt x="401574" y="73151"/>
                </a:lnTo>
                <a:lnTo>
                  <a:pt x="405384" y="73151"/>
                </a:lnTo>
                <a:lnTo>
                  <a:pt x="405384" y="82295"/>
                </a:lnTo>
                <a:lnTo>
                  <a:pt x="409956" y="82295"/>
                </a:lnTo>
                <a:close/>
              </a:path>
              <a:path w="544829" h="289560">
                <a:moveTo>
                  <a:pt x="534924" y="154685"/>
                </a:moveTo>
                <a:lnTo>
                  <a:pt x="534924" y="147827"/>
                </a:lnTo>
                <a:lnTo>
                  <a:pt x="531494" y="144398"/>
                </a:lnTo>
                <a:lnTo>
                  <a:pt x="401574" y="274319"/>
                </a:lnTo>
                <a:lnTo>
                  <a:pt x="409956" y="278129"/>
                </a:lnTo>
                <a:lnTo>
                  <a:pt x="409956" y="279653"/>
                </a:lnTo>
                <a:lnTo>
                  <a:pt x="534924" y="154685"/>
                </a:lnTo>
                <a:close/>
              </a:path>
              <a:path w="544829" h="289560">
                <a:moveTo>
                  <a:pt x="409956" y="279653"/>
                </a:moveTo>
                <a:lnTo>
                  <a:pt x="409956" y="278129"/>
                </a:lnTo>
                <a:lnTo>
                  <a:pt x="401574" y="274319"/>
                </a:lnTo>
                <a:lnTo>
                  <a:pt x="401574" y="288035"/>
                </a:lnTo>
                <a:lnTo>
                  <a:pt x="409956" y="279653"/>
                </a:lnTo>
                <a:close/>
              </a:path>
              <a:path w="544829" h="289560">
                <a:moveTo>
                  <a:pt x="534924" y="147827"/>
                </a:moveTo>
                <a:lnTo>
                  <a:pt x="534924" y="140969"/>
                </a:lnTo>
                <a:lnTo>
                  <a:pt x="531494" y="144398"/>
                </a:lnTo>
                <a:lnTo>
                  <a:pt x="534924" y="147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61409" y="5614415"/>
            <a:ext cx="533400" cy="266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56076" y="5602985"/>
            <a:ext cx="544829" cy="2781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6076" y="5602985"/>
            <a:ext cx="544830" cy="289560"/>
          </a:xfrm>
          <a:custGeom>
            <a:avLst/>
            <a:gdLst/>
            <a:ahLst/>
            <a:cxnLst/>
            <a:rect l="l" t="t" r="r" b="b"/>
            <a:pathLst>
              <a:path w="544829" h="289560">
                <a:moveTo>
                  <a:pt x="405384" y="73151"/>
                </a:moveTo>
                <a:lnTo>
                  <a:pt x="0" y="73151"/>
                </a:lnTo>
                <a:lnTo>
                  <a:pt x="0" y="215645"/>
                </a:lnTo>
                <a:lnTo>
                  <a:pt x="5334" y="215645"/>
                </a:lnTo>
                <a:lnTo>
                  <a:pt x="5334" y="82295"/>
                </a:lnTo>
                <a:lnTo>
                  <a:pt x="9906" y="77723"/>
                </a:lnTo>
                <a:lnTo>
                  <a:pt x="9905" y="82295"/>
                </a:lnTo>
                <a:lnTo>
                  <a:pt x="400050" y="82295"/>
                </a:lnTo>
                <a:lnTo>
                  <a:pt x="400050" y="77723"/>
                </a:lnTo>
                <a:lnTo>
                  <a:pt x="405384" y="73151"/>
                </a:lnTo>
                <a:close/>
              </a:path>
              <a:path w="544829" h="289560">
                <a:moveTo>
                  <a:pt x="9905" y="82295"/>
                </a:moveTo>
                <a:lnTo>
                  <a:pt x="9906" y="77723"/>
                </a:lnTo>
                <a:lnTo>
                  <a:pt x="5334" y="82295"/>
                </a:lnTo>
                <a:lnTo>
                  <a:pt x="9905" y="82295"/>
                </a:lnTo>
                <a:close/>
              </a:path>
              <a:path w="544829" h="289560">
                <a:moveTo>
                  <a:pt x="9905" y="206501"/>
                </a:moveTo>
                <a:lnTo>
                  <a:pt x="9905" y="82295"/>
                </a:lnTo>
                <a:lnTo>
                  <a:pt x="5334" y="82295"/>
                </a:lnTo>
                <a:lnTo>
                  <a:pt x="5334" y="206501"/>
                </a:lnTo>
                <a:lnTo>
                  <a:pt x="9905" y="206501"/>
                </a:lnTo>
                <a:close/>
              </a:path>
              <a:path w="544829" h="289560">
                <a:moveTo>
                  <a:pt x="409956" y="265937"/>
                </a:moveTo>
                <a:lnTo>
                  <a:pt x="409956" y="206501"/>
                </a:lnTo>
                <a:lnTo>
                  <a:pt x="5334" y="206501"/>
                </a:lnTo>
                <a:lnTo>
                  <a:pt x="9906" y="211073"/>
                </a:lnTo>
                <a:lnTo>
                  <a:pt x="9905" y="215645"/>
                </a:lnTo>
                <a:lnTo>
                  <a:pt x="400050" y="215645"/>
                </a:lnTo>
                <a:lnTo>
                  <a:pt x="400050" y="211073"/>
                </a:lnTo>
                <a:lnTo>
                  <a:pt x="405384" y="215645"/>
                </a:lnTo>
                <a:lnTo>
                  <a:pt x="405384" y="270509"/>
                </a:lnTo>
                <a:lnTo>
                  <a:pt x="409956" y="265937"/>
                </a:lnTo>
                <a:close/>
              </a:path>
              <a:path w="544829" h="289560">
                <a:moveTo>
                  <a:pt x="9905" y="215645"/>
                </a:moveTo>
                <a:lnTo>
                  <a:pt x="9906" y="211073"/>
                </a:lnTo>
                <a:lnTo>
                  <a:pt x="5334" y="206501"/>
                </a:lnTo>
                <a:lnTo>
                  <a:pt x="5334" y="215645"/>
                </a:lnTo>
                <a:lnTo>
                  <a:pt x="9905" y="215645"/>
                </a:lnTo>
                <a:close/>
              </a:path>
              <a:path w="544829" h="289560">
                <a:moveTo>
                  <a:pt x="544830" y="144779"/>
                </a:moveTo>
                <a:lnTo>
                  <a:pt x="400050" y="0"/>
                </a:lnTo>
                <a:lnTo>
                  <a:pt x="400050" y="73151"/>
                </a:lnTo>
                <a:lnTo>
                  <a:pt x="401574" y="73151"/>
                </a:lnTo>
                <a:lnTo>
                  <a:pt x="401574" y="14477"/>
                </a:lnTo>
                <a:lnTo>
                  <a:pt x="409956" y="11429"/>
                </a:lnTo>
                <a:lnTo>
                  <a:pt x="409956" y="22859"/>
                </a:lnTo>
                <a:lnTo>
                  <a:pt x="531494" y="144398"/>
                </a:lnTo>
                <a:lnTo>
                  <a:pt x="534924" y="140969"/>
                </a:lnTo>
                <a:lnTo>
                  <a:pt x="534924" y="154685"/>
                </a:lnTo>
                <a:lnTo>
                  <a:pt x="544830" y="144779"/>
                </a:lnTo>
                <a:close/>
              </a:path>
              <a:path w="544829" h="289560">
                <a:moveTo>
                  <a:pt x="405384" y="82295"/>
                </a:moveTo>
                <a:lnTo>
                  <a:pt x="405384" y="73151"/>
                </a:lnTo>
                <a:lnTo>
                  <a:pt x="400050" y="77723"/>
                </a:lnTo>
                <a:lnTo>
                  <a:pt x="400050" y="82295"/>
                </a:lnTo>
                <a:lnTo>
                  <a:pt x="405384" y="82295"/>
                </a:lnTo>
                <a:close/>
              </a:path>
              <a:path w="544829" h="289560">
                <a:moveTo>
                  <a:pt x="405384" y="215645"/>
                </a:moveTo>
                <a:lnTo>
                  <a:pt x="400050" y="211073"/>
                </a:lnTo>
                <a:lnTo>
                  <a:pt x="400050" y="215645"/>
                </a:lnTo>
                <a:lnTo>
                  <a:pt x="405384" y="215645"/>
                </a:lnTo>
                <a:close/>
              </a:path>
              <a:path w="544829" h="289560">
                <a:moveTo>
                  <a:pt x="405384" y="270509"/>
                </a:moveTo>
                <a:lnTo>
                  <a:pt x="405384" y="215645"/>
                </a:lnTo>
                <a:lnTo>
                  <a:pt x="400050" y="215645"/>
                </a:lnTo>
                <a:lnTo>
                  <a:pt x="400050" y="289559"/>
                </a:lnTo>
                <a:lnTo>
                  <a:pt x="401574" y="288035"/>
                </a:lnTo>
                <a:lnTo>
                  <a:pt x="401574" y="274319"/>
                </a:lnTo>
                <a:lnTo>
                  <a:pt x="405384" y="270509"/>
                </a:lnTo>
                <a:close/>
              </a:path>
              <a:path w="544829" h="289560">
                <a:moveTo>
                  <a:pt x="409956" y="22859"/>
                </a:moveTo>
                <a:lnTo>
                  <a:pt x="409956" y="11429"/>
                </a:lnTo>
                <a:lnTo>
                  <a:pt x="401574" y="14477"/>
                </a:lnTo>
                <a:lnTo>
                  <a:pt x="409956" y="22859"/>
                </a:lnTo>
                <a:close/>
              </a:path>
              <a:path w="544829" h="289560">
                <a:moveTo>
                  <a:pt x="409956" y="82295"/>
                </a:moveTo>
                <a:lnTo>
                  <a:pt x="409956" y="22859"/>
                </a:lnTo>
                <a:lnTo>
                  <a:pt x="401574" y="14477"/>
                </a:lnTo>
                <a:lnTo>
                  <a:pt x="401574" y="73151"/>
                </a:lnTo>
                <a:lnTo>
                  <a:pt x="405384" y="73151"/>
                </a:lnTo>
                <a:lnTo>
                  <a:pt x="405384" y="82295"/>
                </a:lnTo>
                <a:lnTo>
                  <a:pt x="409956" y="82295"/>
                </a:lnTo>
                <a:close/>
              </a:path>
              <a:path w="544829" h="289560">
                <a:moveTo>
                  <a:pt x="534924" y="154685"/>
                </a:moveTo>
                <a:lnTo>
                  <a:pt x="534924" y="147827"/>
                </a:lnTo>
                <a:lnTo>
                  <a:pt x="531494" y="144398"/>
                </a:lnTo>
                <a:lnTo>
                  <a:pt x="401574" y="274319"/>
                </a:lnTo>
                <a:lnTo>
                  <a:pt x="409956" y="278129"/>
                </a:lnTo>
                <a:lnTo>
                  <a:pt x="409956" y="279653"/>
                </a:lnTo>
                <a:lnTo>
                  <a:pt x="534924" y="154685"/>
                </a:lnTo>
                <a:close/>
              </a:path>
              <a:path w="544829" h="289560">
                <a:moveTo>
                  <a:pt x="409956" y="279653"/>
                </a:moveTo>
                <a:lnTo>
                  <a:pt x="409956" y="278129"/>
                </a:lnTo>
                <a:lnTo>
                  <a:pt x="401574" y="274319"/>
                </a:lnTo>
                <a:lnTo>
                  <a:pt x="401574" y="288035"/>
                </a:lnTo>
                <a:lnTo>
                  <a:pt x="409956" y="279653"/>
                </a:lnTo>
                <a:close/>
              </a:path>
              <a:path w="544829" h="289560">
                <a:moveTo>
                  <a:pt x="534924" y="147827"/>
                </a:moveTo>
                <a:lnTo>
                  <a:pt x="534924" y="140969"/>
                </a:lnTo>
                <a:lnTo>
                  <a:pt x="531494" y="144398"/>
                </a:lnTo>
                <a:lnTo>
                  <a:pt x="534924" y="147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4010" y="5614415"/>
            <a:ext cx="533400" cy="266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98675" y="5602985"/>
            <a:ext cx="544830" cy="2781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98675" y="5602985"/>
            <a:ext cx="544830" cy="289560"/>
          </a:xfrm>
          <a:custGeom>
            <a:avLst/>
            <a:gdLst/>
            <a:ahLst/>
            <a:cxnLst/>
            <a:rect l="l" t="t" r="r" b="b"/>
            <a:pathLst>
              <a:path w="544830" h="289560">
                <a:moveTo>
                  <a:pt x="405384" y="73151"/>
                </a:moveTo>
                <a:lnTo>
                  <a:pt x="0" y="73151"/>
                </a:lnTo>
                <a:lnTo>
                  <a:pt x="0" y="215645"/>
                </a:lnTo>
                <a:lnTo>
                  <a:pt x="5334" y="215645"/>
                </a:lnTo>
                <a:lnTo>
                  <a:pt x="5334" y="82295"/>
                </a:lnTo>
                <a:lnTo>
                  <a:pt x="9906" y="77723"/>
                </a:lnTo>
                <a:lnTo>
                  <a:pt x="9905" y="82295"/>
                </a:lnTo>
                <a:lnTo>
                  <a:pt x="400050" y="82295"/>
                </a:lnTo>
                <a:lnTo>
                  <a:pt x="400050" y="77723"/>
                </a:lnTo>
                <a:lnTo>
                  <a:pt x="405384" y="73151"/>
                </a:lnTo>
                <a:close/>
              </a:path>
              <a:path w="544830" h="289560">
                <a:moveTo>
                  <a:pt x="9905" y="82295"/>
                </a:moveTo>
                <a:lnTo>
                  <a:pt x="9906" y="77723"/>
                </a:lnTo>
                <a:lnTo>
                  <a:pt x="5334" y="82295"/>
                </a:lnTo>
                <a:lnTo>
                  <a:pt x="9905" y="82295"/>
                </a:lnTo>
                <a:close/>
              </a:path>
              <a:path w="544830" h="289560">
                <a:moveTo>
                  <a:pt x="9905" y="206501"/>
                </a:moveTo>
                <a:lnTo>
                  <a:pt x="9905" y="82295"/>
                </a:lnTo>
                <a:lnTo>
                  <a:pt x="5334" y="82295"/>
                </a:lnTo>
                <a:lnTo>
                  <a:pt x="5334" y="206501"/>
                </a:lnTo>
                <a:lnTo>
                  <a:pt x="9905" y="206501"/>
                </a:lnTo>
                <a:close/>
              </a:path>
              <a:path w="544830" h="289560">
                <a:moveTo>
                  <a:pt x="409956" y="265937"/>
                </a:moveTo>
                <a:lnTo>
                  <a:pt x="409956" y="206501"/>
                </a:lnTo>
                <a:lnTo>
                  <a:pt x="5334" y="206501"/>
                </a:lnTo>
                <a:lnTo>
                  <a:pt x="9906" y="211073"/>
                </a:lnTo>
                <a:lnTo>
                  <a:pt x="9905" y="215645"/>
                </a:lnTo>
                <a:lnTo>
                  <a:pt x="400050" y="215645"/>
                </a:lnTo>
                <a:lnTo>
                  <a:pt x="400050" y="211073"/>
                </a:lnTo>
                <a:lnTo>
                  <a:pt x="405384" y="215645"/>
                </a:lnTo>
                <a:lnTo>
                  <a:pt x="405384" y="270509"/>
                </a:lnTo>
                <a:lnTo>
                  <a:pt x="409956" y="265937"/>
                </a:lnTo>
                <a:close/>
              </a:path>
              <a:path w="544830" h="289560">
                <a:moveTo>
                  <a:pt x="9905" y="215645"/>
                </a:moveTo>
                <a:lnTo>
                  <a:pt x="9906" y="211073"/>
                </a:lnTo>
                <a:lnTo>
                  <a:pt x="5334" y="206501"/>
                </a:lnTo>
                <a:lnTo>
                  <a:pt x="5334" y="215645"/>
                </a:lnTo>
                <a:lnTo>
                  <a:pt x="9905" y="215645"/>
                </a:lnTo>
                <a:close/>
              </a:path>
              <a:path w="544830" h="289560">
                <a:moveTo>
                  <a:pt x="544830" y="144779"/>
                </a:moveTo>
                <a:lnTo>
                  <a:pt x="400050" y="0"/>
                </a:lnTo>
                <a:lnTo>
                  <a:pt x="400050" y="73151"/>
                </a:lnTo>
                <a:lnTo>
                  <a:pt x="401574" y="73151"/>
                </a:lnTo>
                <a:lnTo>
                  <a:pt x="401574" y="14477"/>
                </a:lnTo>
                <a:lnTo>
                  <a:pt x="409956" y="11429"/>
                </a:lnTo>
                <a:lnTo>
                  <a:pt x="409956" y="22859"/>
                </a:lnTo>
                <a:lnTo>
                  <a:pt x="531494" y="144398"/>
                </a:lnTo>
                <a:lnTo>
                  <a:pt x="534924" y="140969"/>
                </a:lnTo>
                <a:lnTo>
                  <a:pt x="534924" y="154685"/>
                </a:lnTo>
                <a:lnTo>
                  <a:pt x="544830" y="144779"/>
                </a:lnTo>
                <a:close/>
              </a:path>
              <a:path w="544830" h="289560">
                <a:moveTo>
                  <a:pt x="405384" y="82295"/>
                </a:moveTo>
                <a:lnTo>
                  <a:pt x="405384" y="73151"/>
                </a:lnTo>
                <a:lnTo>
                  <a:pt x="400050" y="77723"/>
                </a:lnTo>
                <a:lnTo>
                  <a:pt x="400050" y="82295"/>
                </a:lnTo>
                <a:lnTo>
                  <a:pt x="405384" y="82295"/>
                </a:lnTo>
                <a:close/>
              </a:path>
              <a:path w="544830" h="289560">
                <a:moveTo>
                  <a:pt x="405384" y="215645"/>
                </a:moveTo>
                <a:lnTo>
                  <a:pt x="400050" y="211073"/>
                </a:lnTo>
                <a:lnTo>
                  <a:pt x="400050" y="215645"/>
                </a:lnTo>
                <a:lnTo>
                  <a:pt x="405384" y="215645"/>
                </a:lnTo>
                <a:close/>
              </a:path>
              <a:path w="544830" h="289560">
                <a:moveTo>
                  <a:pt x="405384" y="270509"/>
                </a:moveTo>
                <a:lnTo>
                  <a:pt x="405384" y="215645"/>
                </a:lnTo>
                <a:lnTo>
                  <a:pt x="400050" y="215645"/>
                </a:lnTo>
                <a:lnTo>
                  <a:pt x="400050" y="289559"/>
                </a:lnTo>
                <a:lnTo>
                  <a:pt x="401574" y="288035"/>
                </a:lnTo>
                <a:lnTo>
                  <a:pt x="401574" y="274319"/>
                </a:lnTo>
                <a:lnTo>
                  <a:pt x="405384" y="270509"/>
                </a:lnTo>
                <a:close/>
              </a:path>
              <a:path w="544830" h="289560">
                <a:moveTo>
                  <a:pt x="409956" y="22859"/>
                </a:moveTo>
                <a:lnTo>
                  <a:pt x="409956" y="11429"/>
                </a:lnTo>
                <a:lnTo>
                  <a:pt x="401574" y="14477"/>
                </a:lnTo>
                <a:lnTo>
                  <a:pt x="409956" y="22859"/>
                </a:lnTo>
                <a:close/>
              </a:path>
              <a:path w="544830" h="289560">
                <a:moveTo>
                  <a:pt x="409956" y="82295"/>
                </a:moveTo>
                <a:lnTo>
                  <a:pt x="409956" y="22859"/>
                </a:lnTo>
                <a:lnTo>
                  <a:pt x="401574" y="14477"/>
                </a:lnTo>
                <a:lnTo>
                  <a:pt x="401574" y="73151"/>
                </a:lnTo>
                <a:lnTo>
                  <a:pt x="405384" y="73151"/>
                </a:lnTo>
                <a:lnTo>
                  <a:pt x="405384" y="82295"/>
                </a:lnTo>
                <a:lnTo>
                  <a:pt x="409956" y="82295"/>
                </a:lnTo>
                <a:close/>
              </a:path>
              <a:path w="544830" h="289560">
                <a:moveTo>
                  <a:pt x="534924" y="154685"/>
                </a:moveTo>
                <a:lnTo>
                  <a:pt x="534924" y="147827"/>
                </a:lnTo>
                <a:lnTo>
                  <a:pt x="531494" y="144398"/>
                </a:lnTo>
                <a:lnTo>
                  <a:pt x="401574" y="274319"/>
                </a:lnTo>
                <a:lnTo>
                  <a:pt x="409956" y="278129"/>
                </a:lnTo>
                <a:lnTo>
                  <a:pt x="409956" y="279653"/>
                </a:lnTo>
                <a:lnTo>
                  <a:pt x="534924" y="154685"/>
                </a:lnTo>
                <a:close/>
              </a:path>
              <a:path w="544830" h="289560">
                <a:moveTo>
                  <a:pt x="409956" y="279653"/>
                </a:moveTo>
                <a:lnTo>
                  <a:pt x="409956" y="278129"/>
                </a:lnTo>
                <a:lnTo>
                  <a:pt x="401574" y="274319"/>
                </a:lnTo>
                <a:lnTo>
                  <a:pt x="401574" y="288035"/>
                </a:lnTo>
                <a:lnTo>
                  <a:pt x="409956" y="279653"/>
                </a:lnTo>
                <a:close/>
              </a:path>
              <a:path w="544830" h="289560">
                <a:moveTo>
                  <a:pt x="534924" y="147827"/>
                </a:moveTo>
                <a:lnTo>
                  <a:pt x="534924" y="140969"/>
                </a:lnTo>
                <a:lnTo>
                  <a:pt x="531494" y="144398"/>
                </a:lnTo>
                <a:lnTo>
                  <a:pt x="534924" y="147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23425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>
              <a:lnSpc>
                <a:spcPct val="100000"/>
              </a:lnSpc>
            </a:pPr>
            <a:r>
              <a:rPr spc="-5" dirty="0"/>
              <a:t>Laye</a:t>
            </a:r>
            <a:r>
              <a:rPr dirty="0"/>
              <a:t>r </a:t>
            </a:r>
            <a:r>
              <a:rPr spc="-5" dirty="0"/>
              <a:t>5</a:t>
            </a:r>
            <a:r>
              <a:rPr dirty="0"/>
              <a:t>: </a:t>
            </a:r>
            <a:r>
              <a:rPr spc="-5" dirty="0"/>
              <a:t>Top-</a:t>
            </a:r>
            <a:r>
              <a:rPr dirty="0"/>
              <a:t>9 </a:t>
            </a:r>
            <a:r>
              <a:rPr spc="-5" dirty="0"/>
              <a:t>Patches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577850"/>
            <a:ext cx="717232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Evolutio</a:t>
            </a:r>
            <a:r>
              <a:rPr dirty="0"/>
              <a:t>n</a:t>
            </a:r>
            <a:r>
              <a:rPr spc="-1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5" dirty="0"/>
              <a:t> </a:t>
            </a:r>
            <a:r>
              <a:rPr spc="-5" dirty="0"/>
              <a:t>Feature</a:t>
            </a:r>
            <a:r>
              <a:rPr dirty="0"/>
              <a:t>s</a:t>
            </a:r>
            <a:r>
              <a:rPr spc="-15" dirty="0"/>
              <a:t> </a:t>
            </a:r>
            <a:r>
              <a:rPr spc="-5" dirty="0"/>
              <a:t>Durin</a:t>
            </a:r>
            <a:r>
              <a:rPr dirty="0"/>
              <a:t>g</a:t>
            </a:r>
            <a:r>
              <a:rPr spc="-15" dirty="0"/>
              <a:t> </a:t>
            </a:r>
            <a:r>
              <a:rPr spc="-5" dirty="0"/>
              <a:t>Training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307591"/>
            <a:ext cx="9144000" cy="6007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4563" y="1389126"/>
            <a:ext cx="7129271" cy="5926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577850"/>
            <a:ext cx="717232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Evolutio</a:t>
            </a:r>
            <a:r>
              <a:rPr dirty="0"/>
              <a:t>n</a:t>
            </a:r>
            <a:r>
              <a:rPr spc="-1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5" dirty="0"/>
              <a:t> </a:t>
            </a:r>
            <a:r>
              <a:rPr spc="-5" dirty="0"/>
              <a:t>Feature</a:t>
            </a:r>
            <a:r>
              <a:rPr dirty="0"/>
              <a:t>s</a:t>
            </a:r>
            <a:r>
              <a:rPr spc="-15" dirty="0"/>
              <a:t> </a:t>
            </a:r>
            <a:r>
              <a:rPr spc="-5" dirty="0"/>
              <a:t>Durin</a:t>
            </a:r>
            <a:r>
              <a:rPr dirty="0"/>
              <a:t>g</a:t>
            </a:r>
            <a:r>
              <a:rPr spc="-15" dirty="0"/>
              <a:t> </a:t>
            </a:r>
            <a:r>
              <a:rPr spc="-5" dirty="0"/>
              <a:t>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Diagnosin</a:t>
            </a:r>
            <a:r>
              <a:rPr dirty="0"/>
              <a:t>g </a:t>
            </a:r>
            <a:r>
              <a:rPr spc="-5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410208"/>
            <a:ext cx="8439150" cy="208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V</a:t>
            </a:r>
            <a:r>
              <a:rPr sz="2000" spc="-5" dirty="0">
                <a:latin typeface="Arial"/>
                <a:cs typeface="Arial"/>
              </a:rPr>
              <a:t>isualization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Krizhevsky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al.’s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architecture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showed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some problems with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layers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1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80"/>
              </a:spcBef>
              <a:buChar char="•"/>
              <a:tabLst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Larg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strid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o</a:t>
            </a:r>
            <a:r>
              <a:rPr sz="2000" spc="-5" dirty="0">
                <a:latin typeface="Arial"/>
                <a:cs typeface="Arial"/>
              </a:rPr>
              <a:t>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4</a:t>
            </a:r>
            <a:r>
              <a:rPr sz="2000" spc="-10" dirty="0">
                <a:latin typeface="Arial"/>
                <a:cs typeface="Arial"/>
              </a:rPr>
              <a:t> used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480"/>
              </a:spcBef>
              <a:buChar char="•"/>
              <a:tabLst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lter architecture: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smaller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stride &amp; filter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size</a:t>
            </a:r>
            <a:endParaRPr sz="20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80"/>
              </a:spcBef>
              <a:buChar char="•"/>
              <a:tabLst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V</a:t>
            </a:r>
            <a:r>
              <a:rPr sz="2000" spc="-5" dirty="0">
                <a:latin typeface="Arial"/>
                <a:cs typeface="Arial"/>
              </a:rPr>
              <a:t>isualizations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look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better</a:t>
            </a:r>
            <a:endParaRPr sz="20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480"/>
              </a:spcBef>
              <a:buChar char="•"/>
              <a:tabLst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Performanc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improves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0" y="3676650"/>
            <a:ext cx="3531870" cy="3553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7632" y="3676650"/>
            <a:ext cx="3553967" cy="3553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85620" y="5223002"/>
            <a:ext cx="281749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Arial"/>
                <a:cs typeface="Arial"/>
              </a:rPr>
              <a:t>Krizhevsky et al.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7446" y="5217667"/>
            <a:ext cx="299085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Arial"/>
                <a:cs typeface="Arial"/>
              </a:rPr>
              <a:t>Zeile</a:t>
            </a:r>
            <a:r>
              <a:rPr sz="2800" b="1" dirty="0">
                <a:latin typeface="Arial"/>
                <a:cs typeface="Arial"/>
              </a:rPr>
              <a:t>r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</a:t>
            </a:r>
            <a:r>
              <a:rPr sz="2800" b="1" spc="-5" dirty="0">
                <a:latin typeface="Arial"/>
                <a:cs typeface="Arial"/>
              </a:rPr>
              <a:t>n</a:t>
            </a:r>
            <a:r>
              <a:rPr sz="2800" b="1" dirty="0">
                <a:latin typeface="Arial"/>
                <a:cs typeface="Arial"/>
              </a:rPr>
              <a:t>d </a:t>
            </a:r>
            <a:r>
              <a:rPr sz="2800" b="1" spc="-5" dirty="0">
                <a:latin typeface="Arial"/>
                <a:cs typeface="Arial"/>
              </a:rPr>
              <a:t>Fergus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>
              <a:lnSpc>
                <a:spcPct val="100000"/>
              </a:lnSpc>
            </a:pPr>
            <a:r>
              <a:rPr spc="-5" dirty="0"/>
              <a:t>Occlusio</a:t>
            </a:r>
            <a:r>
              <a:rPr dirty="0"/>
              <a:t>n </a:t>
            </a:r>
            <a:r>
              <a:rPr spc="-5" dirty="0"/>
              <a:t>Experiment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277" y="1811528"/>
            <a:ext cx="7013575" cy="146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Mask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parts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input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occluding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square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"/>
              </a:spcBef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Monitor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output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69635" y="3170681"/>
            <a:ext cx="3296411" cy="2474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32120" y="3246120"/>
            <a:ext cx="689610" cy="689610"/>
          </a:xfrm>
          <a:custGeom>
            <a:avLst/>
            <a:gdLst/>
            <a:ahLst/>
            <a:cxnLst/>
            <a:rect l="l" t="t" r="r" b="b"/>
            <a:pathLst>
              <a:path w="689610" h="689610">
                <a:moveTo>
                  <a:pt x="0" y="0"/>
                </a:moveTo>
                <a:lnTo>
                  <a:pt x="0" y="689610"/>
                </a:lnTo>
                <a:lnTo>
                  <a:pt x="689610" y="689609"/>
                </a:lnTo>
                <a:lnTo>
                  <a:pt x="689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Inpu</a:t>
            </a:r>
            <a:r>
              <a:rPr dirty="0"/>
              <a:t>t </a:t>
            </a:r>
            <a:r>
              <a:rPr spc="-5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3619500" y="553974"/>
            <a:ext cx="3086100" cy="3073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9502" y="4255007"/>
            <a:ext cx="7264145" cy="3060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0514" y="3848100"/>
            <a:ext cx="190373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p(</a:t>
            </a:r>
            <a:r>
              <a:rPr sz="2400" b="1" spc="-13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 class)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552" y="3849623"/>
            <a:ext cx="295338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Mos</a:t>
            </a:r>
            <a:r>
              <a:rPr sz="2400" b="1" dirty="0">
                <a:latin typeface="Arial"/>
                <a:cs typeface="Arial"/>
              </a:rPr>
              <a:t>t </a:t>
            </a:r>
            <a:r>
              <a:rPr sz="2400" b="1" spc="-5" dirty="0">
                <a:latin typeface="Arial"/>
                <a:cs typeface="Arial"/>
              </a:rPr>
              <a:t>probabl</a:t>
            </a:r>
            <a:r>
              <a:rPr sz="2400" b="1" dirty="0">
                <a:latin typeface="Arial"/>
                <a:cs typeface="Arial"/>
              </a:rPr>
              <a:t>e </a:t>
            </a:r>
            <a:r>
              <a:rPr sz="2400" b="1" spc="-5" dirty="0"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Inpu</a:t>
            </a:r>
            <a:r>
              <a:rPr dirty="0"/>
              <a:t>t </a:t>
            </a:r>
            <a:r>
              <a:rPr spc="-5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3619500" y="483108"/>
            <a:ext cx="3086100" cy="3073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0700" y="4239005"/>
            <a:ext cx="6464808" cy="3073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03551" y="3618484"/>
            <a:ext cx="328422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160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ota</a:t>
            </a:r>
            <a:r>
              <a:rPr sz="2000" b="1" spc="-5" dirty="0">
                <a:latin typeface="Arial"/>
                <a:cs typeface="Arial"/>
              </a:rPr>
              <a:t>l </a:t>
            </a:r>
            <a:r>
              <a:rPr sz="2000" b="1" spc="-10" dirty="0">
                <a:latin typeface="Arial"/>
                <a:cs typeface="Arial"/>
              </a:rPr>
              <a:t>activatio</a:t>
            </a:r>
            <a:r>
              <a:rPr sz="2000" b="1" spc="-5" dirty="0">
                <a:latin typeface="Arial"/>
                <a:cs typeface="Arial"/>
              </a:rPr>
              <a:t>n 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n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most activ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5</a:t>
            </a:r>
            <a:r>
              <a:rPr sz="1950" b="1" spc="22" baseline="25641" dirty="0">
                <a:latin typeface="Arial"/>
                <a:cs typeface="Arial"/>
              </a:rPr>
              <a:t>th</a:t>
            </a:r>
            <a:r>
              <a:rPr sz="1950" b="1" baseline="25641" dirty="0">
                <a:latin typeface="Arial"/>
                <a:cs typeface="Arial"/>
              </a:rPr>
              <a:t> </a:t>
            </a:r>
            <a:r>
              <a:rPr sz="1950" b="1" spc="-247" baseline="25641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laye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spc="-10" dirty="0">
                <a:latin typeface="Arial"/>
                <a:cs typeface="Arial"/>
              </a:rPr>
              <a:t> featur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spc="-10" dirty="0">
                <a:latin typeface="Arial"/>
                <a:cs typeface="Arial"/>
              </a:rPr>
              <a:t> map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3974" y="3618484"/>
            <a:ext cx="273113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marR="5080" indent="-309880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Othe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spc="-10" dirty="0">
                <a:latin typeface="Arial"/>
                <a:cs typeface="Arial"/>
              </a:rPr>
              <a:t> activation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spc="-10" dirty="0">
                <a:latin typeface="Arial"/>
                <a:cs typeface="Arial"/>
              </a:rPr>
              <a:t> from sam</a:t>
            </a:r>
            <a:r>
              <a:rPr sz="2000" b="1" spc="-5" dirty="0">
                <a:latin typeface="Arial"/>
                <a:cs typeface="Arial"/>
              </a:rPr>
              <a:t>e </a:t>
            </a:r>
            <a:r>
              <a:rPr sz="2000" b="1" spc="-10" dirty="0">
                <a:latin typeface="Arial"/>
                <a:cs typeface="Arial"/>
              </a:rPr>
              <a:t>featur</a:t>
            </a:r>
            <a:r>
              <a:rPr sz="2000" b="1" spc="-5" dirty="0">
                <a:latin typeface="Arial"/>
                <a:cs typeface="Arial"/>
              </a:rPr>
              <a:t>e </a:t>
            </a:r>
            <a:r>
              <a:rPr sz="2000" b="1" spc="-10" dirty="0">
                <a:latin typeface="Arial"/>
                <a:cs typeface="Arial"/>
              </a:rPr>
              <a:t>map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Inpu</a:t>
            </a:r>
            <a:r>
              <a:rPr dirty="0"/>
              <a:t>t </a:t>
            </a:r>
            <a:r>
              <a:rPr spc="-5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3683508" y="563879"/>
            <a:ext cx="3098292" cy="3022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5702" y="4235958"/>
            <a:ext cx="7251954" cy="3073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0514" y="3848100"/>
            <a:ext cx="190373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p(</a:t>
            </a:r>
            <a:r>
              <a:rPr sz="2400" b="1" spc="-13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 class)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552" y="3849623"/>
            <a:ext cx="295338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Mos</a:t>
            </a:r>
            <a:r>
              <a:rPr sz="2400" b="1" dirty="0">
                <a:latin typeface="Arial"/>
                <a:cs typeface="Arial"/>
              </a:rPr>
              <a:t>t </a:t>
            </a:r>
            <a:r>
              <a:rPr sz="2400" b="1" spc="-5" dirty="0">
                <a:latin typeface="Arial"/>
                <a:cs typeface="Arial"/>
              </a:rPr>
              <a:t>probabl</a:t>
            </a:r>
            <a:r>
              <a:rPr sz="2400" b="1" dirty="0">
                <a:latin typeface="Arial"/>
                <a:cs typeface="Arial"/>
              </a:rPr>
              <a:t>e </a:t>
            </a:r>
            <a:r>
              <a:rPr sz="2400" b="1" spc="-5" dirty="0"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Inpu</a:t>
            </a:r>
            <a:r>
              <a:rPr dirty="0"/>
              <a:t>t </a:t>
            </a:r>
            <a:r>
              <a:rPr spc="-5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1790700" y="4267961"/>
            <a:ext cx="6464808" cy="3047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83508" y="511301"/>
            <a:ext cx="3098292" cy="3022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03551" y="3618484"/>
            <a:ext cx="328422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160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ota</a:t>
            </a:r>
            <a:r>
              <a:rPr sz="2000" b="1" spc="-5" dirty="0">
                <a:latin typeface="Arial"/>
                <a:cs typeface="Arial"/>
              </a:rPr>
              <a:t>l </a:t>
            </a:r>
            <a:r>
              <a:rPr sz="2000" b="1" spc="-10" dirty="0">
                <a:latin typeface="Arial"/>
                <a:cs typeface="Arial"/>
              </a:rPr>
              <a:t>activatio</a:t>
            </a:r>
            <a:r>
              <a:rPr sz="2000" b="1" spc="-5" dirty="0">
                <a:latin typeface="Arial"/>
                <a:cs typeface="Arial"/>
              </a:rPr>
              <a:t>n 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n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most activ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5</a:t>
            </a:r>
            <a:r>
              <a:rPr sz="1950" b="1" spc="22" baseline="25641" dirty="0">
                <a:latin typeface="Arial"/>
                <a:cs typeface="Arial"/>
              </a:rPr>
              <a:t>th</a:t>
            </a:r>
            <a:r>
              <a:rPr sz="1950" b="1" baseline="25641" dirty="0">
                <a:latin typeface="Arial"/>
                <a:cs typeface="Arial"/>
              </a:rPr>
              <a:t> </a:t>
            </a:r>
            <a:r>
              <a:rPr sz="1950" b="1" spc="-247" baseline="25641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laye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spc="-10" dirty="0">
                <a:latin typeface="Arial"/>
                <a:cs typeface="Arial"/>
              </a:rPr>
              <a:t> featur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spc="-10" dirty="0">
                <a:latin typeface="Arial"/>
                <a:cs typeface="Arial"/>
              </a:rPr>
              <a:t> map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3974" y="3618484"/>
            <a:ext cx="273113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marR="5080" indent="-309880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Othe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spc="-10" dirty="0">
                <a:latin typeface="Arial"/>
                <a:cs typeface="Arial"/>
              </a:rPr>
              <a:t> activation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spc="-10" dirty="0">
                <a:latin typeface="Arial"/>
                <a:cs typeface="Arial"/>
              </a:rPr>
              <a:t> from sam</a:t>
            </a:r>
            <a:r>
              <a:rPr sz="2000" b="1" spc="-5" dirty="0">
                <a:latin typeface="Arial"/>
                <a:cs typeface="Arial"/>
              </a:rPr>
              <a:t>e </a:t>
            </a:r>
            <a:r>
              <a:rPr sz="2000" b="1" spc="-10" dirty="0">
                <a:latin typeface="Arial"/>
                <a:cs typeface="Arial"/>
              </a:rPr>
              <a:t>featur</a:t>
            </a:r>
            <a:r>
              <a:rPr sz="2000" b="1" spc="-5" dirty="0">
                <a:latin typeface="Arial"/>
                <a:cs typeface="Arial"/>
              </a:rPr>
              <a:t>e </a:t>
            </a:r>
            <a:r>
              <a:rPr sz="2000" b="1" spc="-10" dirty="0">
                <a:latin typeface="Arial"/>
                <a:cs typeface="Arial"/>
              </a:rPr>
              <a:t>map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Inpu</a:t>
            </a:r>
            <a:r>
              <a:rPr dirty="0"/>
              <a:t>t </a:t>
            </a:r>
            <a:r>
              <a:rPr spc="-5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3594353" y="553973"/>
            <a:ext cx="3111245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9700" y="4232909"/>
            <a:ext cx="7226807" cy="3060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0514" y="3848100"/>
            <a:ext cx="190373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p(</a:t>
            </a:r>
            <a:r>
              <a:rPr sz="2400" b="1" spc="-13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 class)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552" y="3849623"/>
            <a:ext cx="295338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Mos</a:t>
            </a:r>
            <a:r>
              <a:rPr sz="2400" b="1" dirty="0">
                <a:latin typeface="Arial"/>
                <a:cs typeface="Arial"/>
              </a:rPr>
              <a:t>t </a:t>
            </a:r>
            <a:r>
              <a:rPr sz="2400" b="1" spc="-5" dirty="0">
                <a:latin typeface="Arial"/>
                <a:cs typeface="Arial"/>
              </a:rPr>
              <a:t>probabl</a:t>
            </a:r>
            <a:r>
              <a:rPr sz="2400" b="1" dirty="0">
                <a:latin typeface="Arial"/>
                <a:cs typeface="Arial"/>
              </a:rPr>
              <a:t>e </a:t>
            </a:r>
            <a:r>
              <a:rPr sz="2400" b="1" spc="-5" dirty="0"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dirty="0"/>
              <a:t>Overview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21739" y="1406397"/>
            <a:ext cx="7614920" cy="4819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b="1" spc="-5" dirty="0">
                <a:solidFill>
                  <a:srgbClr val="FF0000"/>
                </a:solidFill>
              </a:rPr>
              <a:t>S</a:t>
            </a:r>
            <a:r>
              <a:rPr b="1" dirty="0">
                <a:solidFill>
                  <a:srgbClr val="FF0000"/>
                </a:solidFill>
              </a:rPr>
              <a:t>hallow</a:t>
            </a:r>
            <a:r>
              <a:rPr b="1" spc="5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vs.</a:t>
            </a:r>
            <a:r>
              <a:rPr b="1" spc="-15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deep</a:t>
            </a:r>
            <a:r>
              <a:rPr b="1" spc="5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architectures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B</a:t>
            </a:r>
            <a:r>
              <a:rPr dirty="0"/>
              <a:t>ackground</a:t>
            </a:r>
          </a:p>
          <a:p>
            <a:pPr marL="869315" lvl="1" indent="-456565">
              <a:lnSpc>
                <a:spcPct val="100000"/>
              </a:lnSpc>
              <a:spcBef>
                <a:spcPts val="500"/>
              </a:spcBef>
              <a:buChar char="•"/>
              <a:tabLst>
                <a:tab pos="869950" algn="l"/>
              </a:tabLst>
            </a:pP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raditional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neural</a:t>
            </a:r>
            <a:r>
              <a:rPr sz="2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networks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69315" lvl="1" indent="-456565">
              <a:lnSpc>
                <a:spcPct val="100000"/>
              </a:lnSpc>
              <a:spcBef>
                <a:spcPts val="480"/>
              </a:spcBef>
              <a:buChar char="•"/>
              <a:tabLst>
                <a:tab pos="869950" algn="l"/>
              </a:tabLst>
            </a:pP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Inspiration from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chemeClr val="tx1"/>
                </a:solidFill>
                <a:latin typeface="Arial"/>
                <a:cs typeface="Arial"/>
              </a:rPr>
              <a:t>neuroscience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lang="en-US" spc="-5" dirty="0" smtClean="0"/>
              <a:t>CNN - Basics</a:t>
            </a: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spc="-5" dirty="0" smtClean="0"/>
              <a:t>S</a:t>
            </a:r>
            <a:r>
              <a:rPr dirty="0" smtClean="0"/>
              <a:t>tages</a:t>
            </a:r>
            <a:r>
              <a:rPr spc="-10" dirty="0" smtClean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CNN</a:t>
            </a:r>
            <a:r>
              <a:rPr spc="5" dirty="0"/>
              <a:t> </a:t>
            </a:r>
            <a:r>
              <a:rPr dirty="0"/>
              <a:t>architecture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V</a:t>
            </a:r>
            <a:r>
              <a:rPr dirty="0"/>
              <a:t>isualizing CNNs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tate-of-the-art</a:t>
            </a:r>
            <a:r>
              <a:rPr spc="-10" dirty="0"/>
              <a:t> </a:t>
            </a:r>
            <a:r>
              <a:rPr dirty="0"/>
              <a:t>results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 smtClean="0"/>
              <a:t>P</a:t>
            </a:r>
            <a:r>
              <a:rPr dirty="0" smtClean="0"/>
              <a:t>ackages</a:t>
            </a:r>
            <a:endParaRPr lang="en-US" dirty="0" smtClean="0"/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lang="en-US" dirty="0" smtClean="0"/>
              <a:t>Applying to detect bumps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9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Inpu</a:t>
            </a:r>
            <a:r>
              <a:rPr dirty="0"/>
              <a:t>t </a:t>
            </a:r>
            <a:r>
              <a:rPr spc="-5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1790700" y="4232909"/>
            <a:ext cx="6464808" cy="3082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94353" y="501395"/>
            <a:ext cx="3111245" cy="308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03551" y="3618484"/>
            <a:ext cx="328422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160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ota</a:t>
            </a:r>
            <a:r>
              <a:rPr sz="2000" b="1" spc="-5" dirty="0">
                <a:latin typeface="Arial"/>
                <a:cs typeface="Arial"/>
              </a:rPr>
              <a:t>l </a:t>
            </a:r>
            <a:r>
              <a:rPr sz="2000" b="1" spc="-10" dirty="0">
                <a:latin typeface="Arial"/>
                <a:cs typeface="Arial"/>
              </a:rPr>
              <a:t>activatio</a:t>
            </a:r>
            <a:r>
              <a:rPr sz="2000" b="1" spc="-5" dirty="0">
                <a:latin typeface="Arial"/>
                <a:cs typeface="Arial"/>
              </a:rPr>
              <a:t>n 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n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most activ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5</a:t>
            </a:r>
            <a:r>
              <a:rPr sz="1950" b="1" spc="22" baseline="25641" dirty="0">
                <a:latin typeface="Arial"/>
                <a:cs typeface="Arial"/>
              </a:rPr>
              <a:t>th</a:t>
            </a:r>
            <a:r>
              <a:rPr sz="1950" b="1" baseline="25641" dirty="0">
                <a:latin typeface="Arial"/>
                <a:cs typeface="Arial"/>
              </a:rPr>
              <a:t> </a:t>
            </a:r>
            <a:r>
              <a:rPr sz="1950" b="1" spc="-247" baseline="25641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laye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spc="-10" dirty="0">
                <a:latin typeface="Arial"/>
                <a:cs typeface="Arial"/>
              </a:rPr>
              <a:t> featur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spc="-10" dirty="0">
                <a:latin typeface="Arial"/>
                <a:cs typeface="Arial"/>
              </a:rPr>
              <a:t> map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3974" y="3618484"/>
            <a:ext cx="273113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marR="5080" indent="-309880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Othe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spc="-10" dirty="0">
                <a:latin typeface="Arial"/>
                <a:cs typeface="Arial"/>
              </a:rPr>
              <a:t> activation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spc="-10" dirty="0">
                <a:latin typeface="Arial"/>
                <a:cs typeface="Arial"/>
              </a:rPr>
              <a:t> from sam</a:t>
            </a:r>
            <a:r>
              <a:rPr sz="2000" b="1" spc="-5" dirty="0">
                <a:latin typeface="Arial"/>
                <a:cs typeface="Arial"/>
              </a:rPr>
              <a:t>e </a:t>
            </a:r>
            <a:r>
              <a:rPr sz="2000" b="1" spc="-10" dirty="0">
                <a:latin typeface="Arial"/>
                <a:cs typeface="Arial"/>
              </a:rPr>
              <a:t>featur</a:t>
            </a:r>
            <a:r>
              <a:rPr sz="2000" b="1" spc="-5" dirty="0">
                <a:latin typeface="Arial"/>
                <a:cs typeface="Arial"/>
              </a:rPr>
              <a:t>e </a:t>
            </a:r>
            <a:r>
              <a:rPr sz="2000" b="1" spc="-10" dirty="0">
                <a:latin typeface="Arial"/>
                <a:cs typeface="Arial"/>
              </a:rPr>
              <a:t>map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286000"/>
            <a:ext cx="9144000" cy="4724400"/>
          </a:xfrm>
          <a:custGeom>
            <a:avLst/>
            <a:gdLst/>
            <a:ahLst/>
            <a:cxnLst/>
            <a:rect l="l" t="t" r="r" b="b"/>
            <a:pathLst>
              <a:path w="9144000" h="4724400">
                <a:moveTo>
                  <a:pt x="0" y="0"/>
                </a:moveTo>
                <a:lnTo>
                  <a:pt x="0" y="4724400"/>
                </a:lnTo>
                <a:lnTo>
                  <a:pt x="9144000" y="472440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281427"/>
            <a:ext cx="9144000" cy="4734560"/>
          </a:xfrm>
          <a:custGeom>
            <a:avLst/>
            <a:gdLst/>
            <a:ahLst/>
            <a:cxnLst/>
            <a:rect l="l" t="t" r="r" b="b"/>
            <a:pathLst>
              <a:path w="9144000" h="4734559">
                <a:moveTo>
                  <a:pt x="9144000" y="0"/>
                </a:moveTo>
                <a:lnTo>
                  <a:pt x="0" y="0"/>
                </a:lnTo>
                <a:lnTo>
                  <a:pt x="0" y="9905"/>
                </a:lnTo>
                <a:lnTo>
                  <a:pt x="5333" y="4572"/>
                </a:lnTo>
                <a:lnTo>
                  <a:pt x="5333" y="9905"/>
                </a:lnTo>
                <a:lnTo>
                  <a:pt x="9139427" y="9905"/>
                </a:lnTo>
                <a:lnTo>
                  <a:pt x="9139427" y="4572"/>
                </a:lnTo>
                <a:lnTo>
                  <a:pt x="9143999" y="9906"/>
                </a:lnTo>
                <a:lnTo>
                  <a:pt x="9143999" y="4734306"/>
                </a:lnTo>
                <a:lnTo>
                  <a:pt x="9144000" y="0"/>
                </a:lnTo>
                <a:close/>
              </a:path>
              <a:path w="9144000" h="4734559">
                <a:moveTo>
                  <a:pt x="5333" y="9905"/>
                </a:moveTo>
                <a:lnTo>
                  <a:pt x="5333" y="4572"/>
                </a:lnTo>
                <a:lnTo>
                  <a:pt x="0" y="9905"/>
                </a:lnTo>
                <a:lnTo>
                  <a:pt x="5333" y="9905"/>
                </a:lnTo>
                <a:close/>
              </a:path>
              <a:path w="9144000" h="4734559">
                <a:moveTo>
                  <a:pt x="5333" y="4724400"/>
                </a:moveTo>
                <a:lnTo>
                  <a:pt x="5333" y="9905"/>
                </a:lnTo>
                <a:lnTo>
                  <a:pt x="0" y="9905"/>
                </a:lnTo>
                <a:lnTo>
                  <a:pt x="0" y="4724400"/>
                </a:lnTo>
                <a:lnTo>
                  <a:pt x="5333" y="4724400"/>
                </a:lnTo>
                <a:close/>
              </a:path>
              <a:path w="9144000" h="4734559">
                <a:moveTo>
                  <a:pt x="9143999" y="4724400"/>
                </a:moveTo>
                <a:lnTo>
                  <a:pt x="0" y="4724400"/>
                </a:lnTo>
                <a:lnTo>
                  <a:pt x="5333" y="4728972"/>
                </a:lnTo>
                <a:lnTo>
                  <a:pt x="5333" y="4734306"/>
                </a:lnTo>
                <a:lnTo>
                  <a:pt x="9139427" y="4734306"/>
                </a:lnTo>
                <a:lnTo>
                  <a:pt x="9139427" y="4728972"/>
                </a:lnTo>
                <a:lnTo>
                  <a:pt x="9143999" y="4724400"/>
                </a:lnTo>
                <a:close/>
              </a:path>
              <a:path w="9144000" h="4734559">
                <a:moveTo>
                  <a:pt x="5333" y="4734306"/>
                </a:moveTo>
                <a:lnTo>
                  <a:pt x="5333" y="4728972"/>
                </a:lnTo>
                <a:lnTo>
                  <a:pt x="0" y="4724400"/>
                </a:lnTo>
                <a:lnTo>
                  <a:pt x="0" y="4734306"/>
                </a:lnTo>
                <a:lnTo>
                  <a:pt x="5333" y="4734306"/>
                </a:lnTo>
                <a:close/>
              </a:path>
              <a:path w="9144000" h="4734559">
                <a:moveTo>
                  <a:pt x="9143999" y="9906"/>
                </a:moveTo>
                <a:lnTo>
                  <a:pt x="9139427" y="4572"/>
                </a:lnTo>
                <a:lnTo>
                  <a:pt x="9139427" y="9905"/>
                </a:lnTo>
                <a:lnTo>
                  <a:pt x="9143999" y="9906"/>
                </a:lnTo>
                <a:close/>
              </a:path>
              <a:path w="9144000" h="4734559">
                <a:moveTo>
                  <a:pt x="9143999" y="4724400"/>
                </a:moveTo>
                <a:lnTo>
                  <a:pt x="9143999" y="9906"/>
                </a:lnTo>
                <a:lnTo>
                  <a:pt x="9139427" y="9905"/>
                </a:lnTo>
                <a:lnTo>
                  <a:pt x="9139427" y="4724400"/>
                </a:lnTo>
                <a:lnTo>
                  <a:pt x="9143999" y="4724400"/>
                </a:lnTo>
                <a:close/>
              </a:path>
              <a:path w="9144000" h="4734559">
                <a:moveTo>
                  <a:pt x="9143999" y="4734306"/>
                </a:moveTo>
                <a:lnTo>
                  <a:pt x="9143999" y="4724400"/>
                </a:lnTo>
                <a:lnTo>
                  <a:pt x="9139427" y="4728972"/>
                </a:lnTo>
                <a:lnTo>
                  <a:pt x="9139427" y="4734306"/>
                </a:lnTo>
                <a:lnTo>
                  <a:pt x="9143999" y="47343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>
              <a:lnSpc>
                <a:spcPct val="100000"/>
              </a:lnSpc>
            </a:pPr>
            <a:r>
              <a:rPr spc="-5" dirty="0"/>
              <a:t>ImageNe</a:t>
            </a:r>
            <a:r>
              <a:rPr dirty="0"/>
              <a:t>t</a:t>
            </a:r>
            <a:r>
              <a:rPr spc="-5" dirty="0"/>
              <a:t> Classificatio</a:t>
            </a:r>
            <a:r>
              <a:rPr dirty="0"/>
              <a:t>n</a:t>
            </a:r>
            <a:r>
              <a:rPr spc="-20" dirty="0"/>
              <a:t> </a:t>
            </a:r>
            <a:r>
              <a:rPr spc="-5" dirty="0"/>
              <a:t>201</a:t>
            </a:r>
            <a:r>
              <a:rPr dirty="0"/>
              <a:t>3</a:t>
            </a:r>
            <a:r>
              <a:rPr spc="-5" dirty="0"/>
              <a:t> Results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2502" y="1349248"/>
            <a:ext cx="699389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000" u="heavy" spc="-5" dirty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http://www.image-net.org/challenges/LSVRC/2013/results.php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Demo</a:t>
            </a:r>
            <a:r>
              <a:rPr sz="2000" spc="-5" dirty="0">
                <a:latin typeface="Arial"/>
                <a:cs typeface="Arial"/>
              </a:rPr>
              <a:t>: </a:t>
            </a: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http://www.clarifai.com/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0051" y="5167884"/>
            <a:ext cx="7310755" cy="0"/>
          </a:xfrm>
          <a:custGeom>
            <a:avLst/>
            <a:gdLst/>
            <a:ahLst/>
            <a:cxnLst/>
            <a:rect l="l" t="t" r="r" b="b"/>
            <a:pathLst>
              <a:path w="7310755">
                <a:moveTo>
                  <a:pt x="0" y="0"/>
                </a:moveTo>
                <a:lnTo>
                  <a:pt x="7310628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0051" y="4720590"/>
            <a:ext cx="7310755" cy="0"/>
          </a:xfrm>
          <a:custGeom>
            <a:avLst/>
            <a:gdLst/>
            <a:ahLst/>
            <a:cxnLst/>
            <a:rect l="l" t="t" r="r" b="b"/>
            <a:pathLst>
              <a:path w="7310755">
                <a:moveTo>
                  <a:pt x="0" y="0"/>
                </a:moveTo>
                <a:lnTo>
                  <a:pt x="7310628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40051" y="4274058"/>
            <a:ext cx="7310755" cy="0"/>
          </a:xfrm>
          <a:custGeom>
            <a:avLst/>
            <a:gdLst/>
            <a:ahLst/>
            <a:cxnLst/>
            <a:rect l="l" t="t" r="r" b="b"/>
            <a:pathLst>
              <a:path w="7310755">
                <a:moveTo>
                  <a:pt x="0" y="0"/>
                </a:moveTo>
                <a:lnTo>
                  <a:pt x="7310628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40051" y="3826764"/>
            <a:ext cx="7310755" cy="0"/>
          </a:xfrm>
          <a:custGeom>
            <a:avLst/>
            <a:gdLst/>
            <a:ahLst/>
            <a:cxnLst/>
            <a:rect l="l" t="t" r="r" b="b"/>
            <a:pathLst>
              <a:path w="7310755">
                <a:moveTo>
                  <a:pt x="0" y="0"/>
                </a:moveTo>
                <a:lnTo>
                  <a:pt x="7310628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40051" y="3379470"/>
            <a:ext cx="7310755" cy="0"/>
          </a:xfrm>
          <a:custGeom>
            <a:avLst/>
            <a:gdLst/>
            <a:ahLst/>
            <a:cxnLst/>
            <a:rect l="l" t="t" r="r" b="b"/>
            <a:pathLst>
              <a:path w="7310755">
                <a:moveTo>
                  <a:pt x="0" y="0"/>
                </a:moveTo>
                <a:lnTo>
                  <a:pt x="7310628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40051" y="2932938"/>
            <a:ext cx="7310755" cy="0"/>
          </a:xfrm>
          <a:custGeom>
            <a:avLst/>
            <a:gdLst/>
            <a:ahLst/>
            <a:cxnLst/>
            <a:rect l="l" t="t" r="r" b="b"/>
            <a:pathLst>
              <a:path w="7310755">
                <a:moveTo>
                  <a:pt x="0" y="0"/>
                </a:moveTo>
                <a:lnTo>
                  <a:pt x="7310628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40051" y="2485644"/>
            <a:ext cx="7310755" cy="0"/>
          </a:xfrm>
          <a:custGeom>
            <a:avLst/>
            <a:gdLst/>
            <a:ahLst/>
            <a:cxnLst/>
            <a:rect l="l" t="t" r="r" b="b"/>
            <a:pathLst>
              <a:path w="7310755">
                <a:moveTo>
                  <a:pt x="0" y="0"/>
                </a:moveTo>
                <a:lnTo>
                  <a:pt x="7310628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7973" y="5058155"/>
            <a:ext cx="332993" cy="624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4526" y="4812791"/>
            <a:ext cx="337565" cy="869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5650" y="4272534"/>
            <a:ext cx="332993" cy="140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2202" y="4023360"/>
            <a:ext cx="337565" cy="1658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13326" y="4002023"/>
            <a:ext cx="337565" cy="16802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4450" y="3723894"/>
            <a:ext cx="332993" cy="19583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31002" y="3673602"/>
            <a:ext cx="337565" cy="2008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42126" y="3445002"/>
            <a:ext cx="332993" cy="2237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49440" y="3270504"/>
            <a:ext cx="336804" cy="24117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59802" y="3245357"/>
            <a:ext cx="333756" cy="24368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67116" y="2884169"/>
            <a:ext cx="336804" cy="2798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78240" y="2730245"/>
            <a:ext cx="336804" cy="29519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40051" y="2485644"/>
            <a:ext cx="0" cy="3183255"/>
          </a:xfrm>
          <a:custGeom>
            <a:avLst/>
            <a:gdLst/>
            <a:ahLst/>
            <a:cxnLst/>
            <a:rect l="l" t="t" r="r" b="b"/>
            <a:pathLst>
              <a:path h="3183254">
                <a:moveTo>
                  <a:pt x="0" y="0"/>
                </a:moveTo>
                <a:lnTo>
                  <a:pt x="0" y="3182873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1472" y="5615178"/>
            <a:ext cx="68580" cy="0"/>
          </a:xfrm>
          <a:custGeom>
            <a:avLst/>
            <a:gdLst/>
            <a:ahLst/>
            <a:cxnLst/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71472" y="5167884"/>
            <a:ext cx="68580" cy="0"/>
          </a:xfrm>
          <a:custGeom>
            <a:avLst/>
            <a:gdLst/>
            <a:ahLst/>
            <a:cxnLst/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71472" y="4720590"/>
            <a:ext cx="68580" cy="0"/>
          </a:xfrm>
          <a:custGeom>
            <a:avLst/>
            <a:gdLst/>
            <a:ahLst/>
            <a:cxnLst/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1472" y="4274058"/>
            <a:ext cx="68580" cy="0"/>
          </a:xfrm>
          <a:custGeom>
            <a:avLst/>
            <a:gdLst/>
            <a:ahLst/>
            <a:cxnLst/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71472" y="3826764"/>
            <a:ext cx="68580" cy="0"/>
          </a:xfrm>
          <a:custGeom>
            <a:avLst/>
            <a:gdLst/>
            <a:ahLst/>
            <a:cxnLst/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71472" y="3379470"/>
            <a:ext cx="68580" cy="0"/>
          </a:xfrm>
          <a:custGeom>
            <a:avLst/>
            <a:gdLst/>
            <a:ahLst/>
            <a:cxnLst/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71472" y="2932938"/>
            <a:ext cx="68580" cy="0"/>
          </a:xfrm>
          <a:custGeom>
            <a:avLst/>
            <a:gdLst/>
            <a:ahLst/>
            <a:cxnLst/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914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71472" y="2485644"/>
            <a:ext cx="68580" cy="0"/>
          </a:xfrm>
          <a:custGeom>
            <a:avLst/>
            <a:gdLst/>
            <a:ahLst/>
            <a:cxnLst/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0051" y="5615178"/>
            <a:ext cx="7310755" cy="0"/>
          </a:xfrm>
          <a:custGeom>
            <a:avLst/>
            <a:gdLst/>
            <a:ahLst/>
            <a:cxnLst/>
            <a:rect l="l" t="t" r="r" b="b"/>
            <a:pathLst>
              <a:path w="7310755">
                <a:moveTo>
                  <a:pt x="0" y="0"/>
                </a:moveTo>
                <a:lnTo>
                  <a:pt x="7310628" y="0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49651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58489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68090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76928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86528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95365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04965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13803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23403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32242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41079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50679" y="5615178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39"/>
                </a:lnTo>
              </a:path>
            </a:pathLst>
          </a:custGeom>
          <a:ln w="9144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57200" y="2286000"/>
            <a:ext cx="9144000" cy="4724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841375">
              <a:lnSpc>
                <a:spcPct val="100000"/>
              </a:lnSpc>
              <a:spcBef>
                <a:spcPts val="34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0.17</a:t>
            </a:r>
            <a:endParaRPr sz="1800">
              <a:latin typeface="Arial"/>
              <a:cs typeface="Arial"/>
            </a:endParaRPr>
          </a:p>
          <a:p>
            <a:pPr marL="841375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0.16</a:t>
            </a:r>
            <a:endParaRPr sz="1800">
              <a:latin typeface="Arial"/>
              <a:cs typeface="Arial"/>
            </a:endParaRPr>
          </a:p>
          <a:p>
            <a:pPr marL="841375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0.15</a:t>
            </a:r>
            <a:endParaRPr sz="1800">
              <a:latin typeface="Arial"/>
              <a:cs typeface="Arial"/>
            </a:endParaRPr>
          </a:p>
          <a:p>
            <a:pPr marL="841375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0.14</a:t>
            </a:r>
            <a:endParaRPr sz="1800">
              <a:latin typeface="Arial"/>
              <a:cs typeface="Arial"/>
            </a:endParaRPr>
          </a:p>
          <a:p>
            <a:pPr marL="841375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0.13</a:t>
            </a:r>
            <a:endParaRPr sz="1800">
              <a:latin typeface="Arial"/>
              <a:cs typeface="Arial"/>
            </a:endParaRPr>
          </a:p>
          <a:p>
            <a:pPr marL="841375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0.12</a:t>
            </a:r>
            <a:endParaRPr sz="1800">
              <a:latin typeface="Arial"/>
              <a:cs typeface="Arial"/>
            </a:endParaRPr>
          </a:p>
          <a:p>
            <a:pPr marL="841375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0.11</a:t>
            </a:r>
            <a:endParaRPr sz="1800">
              <a:latin typeface="Arial"/>
              <a:cs typeface="Arial"/>
            </a:endParaRPr>
          </a:p>
          <a:p>
            <a:pPr marL="969010">
              <a:lnSpc>
                <a:spcPct val="100000"/>
              </a:lnSpc>
              <a:spcBef>
                <a:spcPts val="136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0.1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58335" y="5770626"/>
            <a:ext cx="1129696" cy="11059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5257" y="5754623"/>
            <a:ext cx="443230" cy="444500"/>
          </a:xfrm>
          <a:custGeom>
            <a:avLst/>
            <a:gdLst/>
            <a:ahLst/>
            <a:cxnLst/>
            <a:rect l="l" t="t" r="r" b="b"/>
            <a:pathLst>
              <a:path w="443230" h="444500">
                <a:moveTo>
                  <a:pt x="80009" y="323088"/>
                </a:moveTo>
                <a:lnTo>
                  <a:pt x="71119" y="319230"/>
                </a:lnTo>
                <a:lnTo>
                  <a:pt x="63499" y="316801"/>
                </a:lnTo>
                <a:lnTo>
                  <a:pt x="57149" y="315968"/>
                </a:lnTo>
                <a:lnTo>
                  <a:pt x="54609" y="315862"/>
                </a:lnTo>
                <a:lnTo>
                  <a:pt x="46989" y="316230"/>
                </a:lnTo>
                <a:lnTo>
                  <a:pt x="12699" y="338661"/>
                </a:lnTo>
                <a:lnTo>
                  <a:pt x="0" y="367224"/>
                </a:lnTo>
                <a:lnTo>
                  <a:pt x="0" y="382916"/>
                </a:lnTo>
                <a:lnTo>
                  <a:pt x="1269" y="390906"/>
                </a:lnTo>
                <a:lnTo>
                  <a:pt x="5079" y="398764"/>
                </a:lnTo>
                <a:lnTo>
                  <a:pt x="8889" y="406336"/>
                </a:lnTo>
                <a:lnTo>
                  <a:pt x="13969" y="412165"/>
                </a:lnTo>
                <a:lnTo>
                  <a:pt x="13969" y="373380"/>
                </a:lnTo>
                <a:lnTo>
                  <a:pt x="15239" y="364998"/>
                </a:lnTo>
                <a:lnTo>
                  <a:pt x="40639" y="332994"/>
                </a:lnTo>
                <a:lnTo>
                  <a:pt x="54609" y="331470"/>
                </a:lnTo>
                <a:lnTo>
                  <a:pt x="62229" y="332994"/>
                </a:lnTo>
                <a:lnTo>
                  <a:pt x="69849" y="337566"/>
                </a:lnTo>
                <a:lnTo>
                  <a:pt x="80009" y="323088"/>
                </a:lnTo>
                <a:close/>
              </a:path>
              <a:path w="443230" h="444500">
                <a:moveTo>
                  <a:pt x="110489" y="425196"/>
                </a:moveTo>
                <a:lnTo>
                  <a:pt x="110489" y="402336"/>
                </a:lnTo>
                <a:lnTo>
                  <a:pt x="106679" y="409956"/>
                </a:lnTo>
                <a:lnTo>
                  <a:pt x="99059" y="416052"/>
                </a:lnTo>
                <a:lnTo>
                  <a:pt x="93979" y="422148"/>
                </a:lnTo>
                <a:lnTo>
                  <a:pt x="87629" y="425196"/>
                </a:lnTo>
                <a:lnTo>
                  <a:pt x="80009" y="427482"/>
                </a:lnTo>
                <a:lnTo>
                  <a:pt x="72389" y="429006"/>
                </a:lnTo>
                <a:lnTo>
                  <a:pt x="64769" y="428244"/>
                </a:lnTo>
                <a:lnTo>
                  <a:pt x="57149" y="425196"/>
                </a:lnTo>
                <a:lnTo>
                  <a:pt x="50799" y="422040"/>
                </a:lnTo>
                <a:lnTo>
                  <a:pt x="45719" y="418242"/>
                </a:lnTo>
                <a:lnTo>
                  <a:pt x="39369" y="413730"/>
                </a:lnTo>
                <a:lnTo>
                  <a:pt x="34289" y="408432"/>
                </a:lnTo>
                <a:lnTo>
                  <a:pt x="27939" y="402336"/>
                </a:lnTo>
                <a:lnTo>
                  <a:pt x="22859" y="395478"/>
                </a:lnTo>
                <a:lnTo>
                  <a:pt x="19049" y="387858"/>
                </a:lnTo>
                <a:lnTo>
                  <a:pt x="15239" y="381000"/>
                </a:lnTo>
                <a:lnTo>
                  <a:pt x="13969" y="373380"/>
                </a:lnTo>
                <a:lnTo>
                  <a:pt x="13969" y="412165"/>
                </a:lnTo>
                <a:lnTo>
                  <a:pt x="15239" y="413623"/>
                </a:lnTo>
                <a:lnTo>
                  <a:pt x="49529" y="439674"/>
                </a:lnTo>
                <a:lnTo>
                  <a:pt x="73659" y="444174"/>
                </a:lnTo>
                <a:lnTo>
                  <a:pt x="81279" y="443484"/>
                </a:lnTo>
                <a:lnTo>
                  <a:pt x="88899" y="441055"/>
                </a:lnTo>
                <a:lnTo>
                  <a:pt x="95249" y="437197"/>
                </a:lnTo>
                <a:lnTo>
                  <a:pt x="102869" y="431911"/>
                </a:lnTo>
                <a:lnTo>
                  <a:pt x="110489" y="425196"/>
                </a:lnTo>
                <a:close/>
              </a:path>
              <a:path w="443230" h="444500">
                <a:moveTo>
                  <a:pt x="171449" y="362712"/>
                </a:moveTo>
                <a:lnTo>
                  <a:pt x="81279" y="272796"/>
                </a:lnTo>
                <a:lnTo>
                  <a:pt x="69849" y="283464"/>
                </a:lnTo>
                <a:lnTo>
                  <a:pt x="160019" y="373380"/>
                </a:lnTo>
                <a:lnTo>
                  <a:pt x="171449" y="362712"/>
                </a:lnTo>
                <a:close/>
              </a:path>
              <a:path w="443230" h="444500">
                <a:moveTo>
                  <a:pt x="126999" y="393954"/>
                </a:moveTo>
                <a:lnTo>
                  <a:pt x="126999" y="385250"/>
                </a:lnTo>
                <a:lnTo>
                  <a:pt x="125729" y="376332"/>
                </a:lnTo>
                <a:lnTo>
                  <a:pt x="118109" y="358140"/>
                </a:lnTo>
                <a:lnTo>
                  <a:pt x="102869" y="367284"/>
                </a:lnTo>
                <a:lnTo>
                  <a:pt x="106679" y="374130"/>
                </a:lnTo>
                <a:lnTo>
                  <a:pt x="109219" y="380904"/>
                </a:lnTo>
                <a:lnTo>
                  <a:pt x="110489" y="387536"/>
                </a:lnTo>
                <a:lnTo>
                  <a:pt x="110489" y="425196"/>
                </a:lnTo>
                <a:lnTo>
                  <a:pt x="116839" y="418064"/>
                </a:lnTo>
                <a:lnTo>
                  <a:pt x="121919" y="410432"/>
                </a:lnTo>
                <a:lnTo>
                  <a:pt x="124459" y="402371"/>
                </a:lnTo>
                <a:lnTo>
                  <a:pt x="126999" y="393954"/>
                </a:lnTo>
                <a:close/>
              </a:path>
              <a:path w="443230" h="444500">
                <a:moveTo>
                  <a:pt x="243839" y="289560"/>
                </a:moveTo>
                <a:lnTo>
                  <a:pt x="236219" y="286512"/>
                </a:lnTo>
                <a:lnTo>
                  <a:pt x="232409" y="284226"/>
                </a:lnTo>
                <a:lnTo>
                  <a:pt x="229869" y="281797"/>
                </a:lnTo>
                <a:lnTo>
                  <a:pt x="224789" y="277939"/>
                </a:lnTo>
                <a:lnTo>
                  <a:pt x="219709" y="272653"/>
                </a:lnTo>
                <a:lnTo>
                  <a:pt x="213359" y="265938"/>
                </a:lnTo>
                <a:lnTo>
                  <a:pt x="198119" y="250698"/>
                </a:lnTo>
                <a:lnTo>
                  <a:pt x="193039" y="246126"/>
                </a:lnTo>
                <a:lnTo>
                  <a:pt x="190499" y="243078"/>
                </a:lnTo>
                <a:lnTo>
                  <a:pt x="184149" y="239268"/>
                </a:lnTo>
                <a:lnTo>
                  <a:pt x="180339" y="237744"/>
                </a:lnTo>
                <a:lnTo>
                  <a:pt x="176529" y="236982"/>
                </a:lnTo>
                <a:lnTo>
                  <a:pt x="172719" y="236982"/>
                </a:lnTo>
                <a:lnTo>
                  <a:pt x="168909" y="237744"/>
                </a:lnTo>
                <a:lnTo>
                  <a:pt x="158749" y="242316"/>
                </a:lnTo>
                <a:lnTo>
                  <a:pt x="153669" y="246126"/>
                </a:lnTo>
                <a:lnTo>
                  <a:pt x="148589" y="251460"/>
                </a:lnTo>
                <a:lnTo>
                  <a:pt x="142239" y="257556"/>
                </a:lnTo>
                <a:lnTo>
                  <a:pt x="138429" y="262890"/>
                </a:lnTo>
                <a:lnTo>
                  <a:pt x="135889" y="268986"/>
                </a:lnTo>
                <a:lnTo>
                  <a:pt x="133349" y="274320"/>
                </a:lnTo>
                <a:lnTo>
                  <a:pt x="132079" y="279654"/>
                </a:lnTo>
                <a:lnTo>
                  <a:pt x="133349" y="290322"/>
                </a:lnTo>
                <a:lnTo>
                  <a:pt x="134619" y="295656"/>
                </a:lnTo>
                <a:lnTo>
                  <a:pt x="138429" y="300990"/>
                </a:lnTo>
                <a:lnTo>
                  <a:pt x="146049" y="295503"/>
                </a:lnTo>
                <a:lnTo>
                  <a:pt x="146049" y="281178"/>
                </a:lnTo>
                <a:lnTo>
                  <a:pt x="149859" y="267462"/>
                </a:lnTo>
                <a:lnTo>
                  <a:pt x="156209" y="262128"/>
                </a:lnTo>
                <a:lnTo>
                  <a:pt x="161289" y="256794"/>
                </a:lnTo>
                <a:lnTo>
                  <a:pt x="167639" y="253746"/>
                </a:lnTo>
                <a:lnTo>
                  <a:pt x="172719" y="253746"/>
                </a:lnTo>
                <a:lnTo>
                  <a:pt x="176529" y="252984"/>
                </a:lnTo>
                <a:lnTo>
                  <a:pt x="180339" y="255270"/>
                </a:lnTo>
                <a:lnTo>
                  <a:pt x="187959" y="262890"/>
                </a:lnTo>
                <a:lnTo>
                  <a:pt x="187959" y="285003"/>
                </a:lnTo>
                <a:lnTo>
                  <a:pt x="190499" y="281178"/>
                </a:lnTo>
                <a:lnTo>
                  <a:pt x="194309" y="276010"/>
                </a:lnTo>
                <a:lnTo>
                  <a:pt x="195579" y="271272"/>
                </a:lnTo>
                <a:lnTo>
                  <a:pt x="205739" y="280416"/>
                </a:lnTo>
                <a:lnTo>
                  <a:pt x="208279" y="284988"/>
                </a:lnTo>
                <a:lnTo>
                  <a:pt x="209549" y="288036"/>
                </a:lnTo>
                <a:lnTo>
                  <a:pt x="210819" y="293370"/>
                </a:lnTo>
                <a:lnTo>
                  <a:pt x="210819" y="325564"/>
                </a:lnTo>
                <a:lnTo>
                  <a:pt x="212089" y="324612"/>
                </a:lnTo>
                <a:lnTo>
                  <a:pt x="217169" y="313944"/>
                </a:lnTo>
                <a:lnTo>
                  <a:pt x="219709" y="309372"/>
                </a:lnTo>
                <a:lnTo>
                  <a:pt x="220979" y="302514"/>
                </a:lnTo>
                <a:lnTo>
                  <a:pt x="222249" y="294894"/>
                </a:lnTo>
                <a:lnTo>
                  <a:pt x="224789" y="297942"/>
                </a:lnTo>
                <a:lnTo>
                  <a:pt x="228599" y="300228"/>
                </a:lnTo>
                <a:lnTo>
                  <a:pt x="232409" y="300990"/>
                </a:lnTo>
                <a:lnTo>
                  <a:pt x="243839" y="289560"/>
                </a:lnTo>
                <a:close/>
              </a:path>
              <a:path w="443230" h="444500">
                <a:moveTo>
                  <a:pt x="151129" y="291846"/>
                </a:moveTo>
                <a:lnTo>
                  <a:pt x="148589" y="285750"/>
                </a:lnTo>
                <a:lnTo>
                  <a:pt x="146049" y="281178"/>
                </a:lnTo>
                <a:lnTo>
                  <a:pt x="146049" y="295503"/>
                </a:lnTo>
                <a:lnTo>
                  <a:pt x="151129" y="291846"/>
                </a:lnTo>
                <a:close/>
              </a:path>
              <a:path w="443230" h="444500">
                <a:moveTo>
                  <a:pt x="187959" y="285003"/>
                </a:moveTo>
                <a:lnTo>
                  <a:pt x="187959" y="262890"/>
                </a:lnTo>
                <a:lnTo>
                  <a:pt x="185419" y="267438"/>
                </a:lnTo>
                <a:lnTo>
                  <a:pt x="181609" y="272986"/>
                </a:lnTo>
                <a:lnTo>
                  <a:pt x="176529" y="279392"/>
                </a:lnTo>
                <a:lnTo>
                  <a:pt x="171449" y="286512"/>
                </a:lnTo>
                <a:lnTo>
                  <a:pt x="167639" y="291084"/>
                </a:lnTo>
                <a:lnTo>
                  <a:pt x="165099" y="294894"/>
                </a:lnTo>
                <a:lnTo>
                  <a:pt x="163829" y="297942"/>
                </a:lnTo>
                <a:lnTo>
                  <a:pt x="160019" y="305562"/>
                </a:lnTo>
                <a:lnTo>
                  <a:pt x="158749" y="313182"/>
                </a:lnTo>
                <a:lnTo>
                  <a:pt x="158749" y="316992"/>
                </a:lnTo>
                <a:lnTo>
                  <a:pt x="173989" y="338582"/>
                </a:lnTo>
                <a:lnTo>
                  <a:pt x="173989" y="307848"/>
                </a:lnTo>
                <a:lnTo>
                  <a:pt x="175259" y="305562"/>
                </a:lnTo>
                <a:lnTo>
                  <a:pt x="176529" y="302514"/>
                </a:lnTo>
                <a:lnTo>
                  <a:pt x="179069" y="298704"/>
                </a:lnTo>
                <a:lnTo>
                  <a:pt x="182879" y="293370"/>
                </a:lnTo>
                <a:lnTo>
                  <a:pt x="186689" y="286916"/>
                </a:lnTo>
                <a:lnTo>
                  <a:pt x="187959" y="285003"/>
                </a:lnTo>
                <a:close/>
              </a:path>
              <a:path w="443230" h="444500">
                <a:moveTo>
                  <a:pt x="210819" y="325564"/>
                </a:moveTo>
                <a:lnTo>
                  <a:pt x="210819" y="297942"/>
                </a:lnTo>
                <a:lnTo>
                  <a:pt x="208279" y="308610"/>
                </a:lnTo>
                <a:lnTo>
                  <a:pt x="205739" y="313182"/>
                </a:lnTo>
                <a:lnTo>
                  <a:pt x="201929" y="316992"/>
                </a:lnTo>
                <a:lnTo>
                  <a:pt x="196849" y="321564"/>
                </a:lnTo>
                <a:lnTo>
                  <a:pt x="193039" y="323850"/>
                </a:lnTo>
                <a:lnTo>
                  <a:pt x="187959" y="323850"/>
                </a:lnTo>
                <a:lnTo>
                  <a:pt x="184149" y="324612"/>
                </a:lnTo>
                <a:lnTo>
                  <a:pt x="180339" y="323088"/>
                </a:lnTo>
                <a:lnTo>
                  <a:pt x="176529" y="318516"/>
                </a:lnTo>
                <a:lnTo>
                  <a:pt x="175259" y="316230"/>
                </a:lnTo>
                <a:lnTo>
                  <a:pt x="173989" y="313182"/>
                </a:lnTo>
                <a:lnTo>
                  <a:pt x="173989" y="338582"/>
                </a:lnTo>
                <a:lnTo>
                  <a:pt x="179069" y="340614"/>
                </a:lnTo>
                <a:lnTo>
                  <a:pt x="185419" y="339852"/>
                </a:lnTo>
                <a:lnTo>
                  <a:pt x="193039" y="339852"/>
                </a:lnTo>
                <a:lnTo>
                  <a:pt x="199389" y="336042"/>
                </a:lnTo>
                <a:lnTo>
                  <a:pt x="207009" y="328422"/>
                </a:lnTo>
                <a:lnTo>
                  <a:pt x="210819" y="325564"/>
                </a:lnTo>
                <a:close/>
              </a:path>
              <a:path w="443230" h="444500">
                <a:moveTo>
                  <a:pt x="212089" y="230871"/>
                </a:moveTo>
                <a:lnTo>
                  <a:pt x="212089" y="210312"/>
                </a:lnTo>
                <a:lnTo>
                  <a:pt x="201929" y="200406"/>
                </a:lnTo>
                <a:lnTo>
                  <a:pt x="191769" y="210312"/>
                </a:lnTo>
                <a:lnTo>
                  <a:pt x="212089" y="230871"/>
                </a:lnTo>
                <a:close/>
              </a:path>
              <a:path w="443230" h="444500">
                <a:moveTo>
                  <a:pt x="233679" y="145542"/>
                </a:moveTo>
                <a:lnTo>
                  <a:pt x="220979" y="132588"/>
                </a:lnTo>
                <a:lnTo>
                  <a:pt x="209549" y="144018"/>
                </a:lnTo>
                <a:lnTo>
                  <a:pt x="222249" y="156210"/>
                </a:lnTo>
                <a:lnTo>
                  <a:pt x="233679" y="145542"/>
                </a:lnTo>
                <a:close/>
              </a:path>
              <a:path w="443230" h="444500">
                <a:moveTo>
                  <a:pt x="236219" y="191262"/>
                </a:moveTo>
                <a:lnTo>
                  <a:pt x="229869" y="177546"/>
                </a:lnTo>
                <a:lnTo>
                  <a:pt x="223519" y="179070"/>
                </a:lnTo>
                <a:lnTo>
                  <a:pt x="218439" y="181356"/>
                </a:lnTo>
                <a:lnTo>
                  <a:pt x="214629" y="185166"/>
                </a:lnTo>
                <a:lnTo>
                  <a:pt x="212089" y="187452"/>
                </a:lnTo>
                <a:lnTo>
                  <a:pt x="210819" y="190500"/>
                </a:lnTo>
                <a:lnTo>
                  <a:pt x="209549" y="198120"/>
                </a:lnTo>
                <a:lnTo>
                  <a:pt x="209549" y="203454"/>
                </a:lnTo>
                <a:lnTo>
                  <a:pt x="212089" y="210312"/>
                </a:lnTo>
                <a:lnTo>
                  <a:pt x="212089" y="230871"/>
                </a:lnTo>
                <a:lnTo>
                  <a:pt x="220979" y="239865"/>
                </a:lnTo>
                <a:lnTo>
                  <a:pt x="220979" y="205740"/>
                </a:lnTo>
                <a:lnTo>
                  <a:pt x="223519" y="199644"/>
                </a:lnTo>
                <a:lnTo>
                  <a:pt x="226059" y="197358"/>
                </a:lnTo>
                <a:lnTo>
                  <a:pt x="228599" y="194310"/>
                </a:lnTo>
                <a:lnTo>
                  <a:pt x="236219" y="191262"/>
                </a:lnTo>
                <a:close/>
              </a:path>
              <a:path w="443230" h="444500">
                <a:moveTo>
                  <a:pt x="267970" y="264414"/>
                </a:moveTo>
                <a:lnTo>
                  <a:pt x="233679" y="230886"/>
                </a:lnTo>
                <a:lnTo>
                  <a:pt x="229869" y="226314"/>
                </a:lnTo>
                <a:lnTo>
                  <a:pt x="226059" y="220980"/>
                </a:lnTo>
                <a:lnTo>
                  <a:pt x="223519" y="215646"/>
                </a:lnTo>
                <a:lnTo>
                  <a:pt x="220979" y="212598"/>
                </a:lnTo>
                <a:lnTo>
                  <a:pt x="220979" y="239865"/>
                </a:lnTo>
                <a:lnTo>
                  <a:pt x="256539" y="275844"/>
                </a:lnTo>
                <a:lnTo>
                  <a:pt x="267970" y="264414"/>
                </a:lnTo>
                <a:close/>
              </a:path>
              <a:path w="443230" h="444500">
                <a:moveTo>
                  <a:pt x="309879" y="222504"/>
                </a:moveTo>
                <a:lnTo>
                  <a:pt x="245109" y="157734"/>
                </a:lnTo>
                <a:lnTo>
                  <a:pt x="233679" y="168402"/>
                </a:lnTo>
                <a:lnTo>
                  <a:pt x="299720" y="233172"/>
                </a:lnTo>
                <a:lnTo>
                  <a:pt x="309879" y="222504"/>
                </a:lnTo>
                <a:close/>
              </a:path>
              <a:path w="443230" h="444500">
                <a:moveTo>
                  <a:pt x="275589" y="95250"/>
                </a:moveTo>
                <a:lnTo>
                  <a:pt x="267969" y="84582"/>
                </a:lnTo>
                <a:lnTo>
                  <a:pt x="256539" y="93726"/>
                </a:lnTo>
                <a:lnTo>
                  <a:pt x="251459" y="98298"/>
                </a:lnTo>
                <a:lnTo>
                  <a:pt x="248919" y="102870"/>
                </a:lnTo>
                <a:lnTo>
                  <a:pt x="247649" y="107442"/>
                </a:lnTo>
                <a:lnTo>
                  <a:pt x="247649" y="115824"/>
                </a:lnTo>
                <a:lnTo>
                  <a:pt x="248919" y="119634"/>
                </a:lnTo>
                <a:lnTo>
                  <a:pt x="251459" y="122682"/>
                </a:lnTo>
                <a:lnTo>
                  <a:pt x="253999" y="126492"/>
                </a:lnTo>
                <a:lnTo>
                  <a:pt x="257809" y="131064"/>
                </a:lnTo>
                <a:lnTo>
                  <a:pt x="264159" y="136779"/>
                </a:lnTo>
                <a:lnTo>
                  <a:pt x="264159" y="108204"/>
                </a:lnTo>
                <a:lnTo>
                  <a:pt x="265429" y="105156"/>
                </a:lnTo>
                <a:lnTo>
                  <a:pt x="270509" y="99822"/>
                </a:lnTo>
                <a:lnTo>
                  <a:pt x="274319" y="97536"/>
                </a:lnTo>
                <a:lnTo>
                  <a:pt x="275589" y="95250"/>
                </a:lnTo>
                <a:close/>
              </a:path>
              <a:path w="443230" h="444500">
                <a:moveTo>
                  <a:pt x="265429" y="154971"/>
                </a:moveTo>
                <a:lnTo>
                  <a:pt x="265429" y="137922"/>
                </a:lnTo>
                <a:lnTo>
                  <a:pt x="255269" y="147828"/>
                </a:lnTo>
                <a:lnTo>
                  <a:pt x="264159" y="156210"/>
                </a:lnTo>
                <a:lnTo>
                  <a:pt x="265429" y="154971"/>
                </a:lnTo>
                <a:close/>
              </a:path>
              <a:path w="443230" h="444500">
                <a:moveTo>
                  <a:pt x="297179" y="122682"/>
                </a:moveTo>
                <a:lnTo>
                  <a:pt x="289559" y="114300"/>
                </a:lnTo>
                <a:lnTo>
                  <a:pt x="275589" y="127254"/>
                </a:lnTo>
                <a:lnTo>
                  <a:pt x="264159" y="113538"/>
                </a:lnTo>
                <a:lnTo>
                  <a:pt x="264159" y="136779"/>
                </a:lnTo>
                <a:lnTo>
                  <a:pt x="265429" y="137922"/>
                </a:lnTo>
                <a:lnTo>
                  <a:pt x="265429" y="154971"/>
                </a:lnTo>
                <a:lnTo>
                  <a:pt x="274319" y="146304"/>
                </a:lnTo>
                <a:lnTo>
                  <a:pt x="284479" y="156556"/>
                </a:lnTo>
                <a:lnTo>
                  <a:pt x="284479" y="135636"/>
                </a:lnTo>
                <a:lnTo>
                  <a:pt x="297179" y="122682"/>
                </a:lnTo>
                <a:close/>
              </a:path>
              <a:path w="443230" h="444500">
                <a:moveTo>
                  <a:pt x="340359" y="192024"/>
                </a:moveTo>
                <a:lnTo>
                  <a:pt x="284479" y="135636"/>
                </a:lnTo>
                <a:lnTo>
                  <a:pt x="284479" y="156556"/>
                </a:lnTo>
                <a:lnTo>
                  <a:pt x="330199" y="202692"/>
                </a:lnTo>
                <a:lnTo>
                  <a:pt x="340359" y="192024"/>
                </a:lnTo>
                <a:close/>
              </a:path>
              <a:path w="443230" h="444500">
                <a:moveTo>
                  <a:pt x="419100" y="115062"/>
                </a:moveTo>
                <a:lnTo>
                  <a:pt x="414019" y="113538"/>
                </a:lnTo>
                <a:lnTo>
                  <a:pt x="407669" y="109728"/>
                </a:lnTo>
                <a:lnTo>
                  <a:pt x="403859" y="107299"/>
                </a:lnTo>
                <a:lnTo>
                  <a:pt x="400049" y="103441"/>
                </a:lnTo>
                <a:lnTo>
                  <a:pt x="387349" y="91440"/>
                </a:lnTo>
                <a:lnTo>
                  <a:pt x="373379" y="76200"/>
                </a:lnTo>
                <a:lnTo>
                  <a:pt x="367029" y="71628"/>
                </a:lnTo>
                <a:lnTo>
                  <a:pt x="364489" y="68580"/>
                </a:lnTo>
                <a:lnTo>
                  <a:pt x="358139" y="64770"/>
                </a:lnTo>
                <a:lnTo>
                  <a:pt x="354329" y="63246"/>
                </a:lnTo>
                <a:lnTo>
                  <a:pt x="350520" y="62484"/>
                </a:lnTo>
                <a:lnTo>
                  <a:pt x="347979" y="62484"/>
                </a:lnTo>
                <a:lnTo>
                  <a:pt x="313689" y="88392"/>
                </a:lnTo>
                <a:lnTo>
                  <a:pt x="309879" y="93726"/>
                </a:lnTo>
                <a:lnTo>
                  <a:pt x="308609" y="99822"/>
                </a:lnTo>
                <a:lnTo>
                  <a:pt x="306069" y="105156"/>
                </a:lnTo>
                <a:lnTo>
                  <a:pt x="309879" y="121158"/>
                </a:lnTo>
                <a:lnTo>
                  <a:pt x="313689" y="126492"/>
                </a:lnTo>
                <a:lnTo>
                  <a:pt x="321309" y="120396"/>
                </a:lnTo>
                <a:lnTo>
                  <a:pt x="321309" y="102108"/>
                </a:lnTo>
                <a:lnTo>
                  <a:pt x="322579" y="97536"/>
                </a:lnTo>
                <a:lnTo>
                  <a:pt x="325120" y="92964"/>
                </a:lnTo>
                <a:lnTo>
                  <a:pt x="330199" y="87630"/>
                </a:lnTo>
                <a:lnTo>
                  <a:pt x="336549" y="82296"/>
                </a:lnTo>
                <a:lnTo>
                  <a:pt x="341629" y="79248"/>
                </a:lnTo>
                <a:lnTo>
                  <a:pt x="346709" y="79248"/>
                </a:lnTo>
                <a:lnTo>
                  <a:pt x="350520" y="78486"/>
                </a:lnTo>
                <a:lnTo>
                  <a:pt x="354329" y="80772"/>
                </a:lnTo>
                <a:lnTo>
                  <a:pt x="359409" y="85344"/>
                </a:lnTo>
                <a:lnTo>
                  <a:pt x="361949" y="88392"/>
                </a:lnTo>
                <a:lnTo>
                  <a:pt x="361949" y="112418"/>
                </a:lnTo>
                <a:lnTo>
                  <a:pt x="365759" y="106680"/>
                </a:lnTo>
                <a:lnTo>
                  <a:pt x="368299" y="101512"/>
                </a:lnTo>
                <a:lnTo>
                  <a:pt x="370839" y="96774"/>
                </a:lnTo>
                <a:lnTo>
                  <a:pt x="374649" y="100584"/>
                </a:lnTo>
                <a:lnTo>
                  <a:pt x="379729" y="105918"/>
                </a:lnTo>
                <a:lnTo>
                  <a:pt x="384809" y="113538"/>
                </a:lnTo>
                <a:lnTo>
                  <a:pt x="386079" y="118872"/>
                </a:lnTo>
                <a:lnTo>
                  <a:pt x="386079" y="149352"/>
                </a:lnTo>
                <a:lnTo>
                  <a:pt x="389889" y="144780"/>
                </a:lnTo>
                <a:lnTo>
                  <a:pt x="392429" y="139446"/>
                </a:lnTo>
                <a:lnTo>
                  <a:pt x="393699" y="134874"/>
                </a:lnTo>
                <a:lnTo>
                  <a:pt x="396239" y="128016"/>
                </a:lnTo>
                <a:lnTo>
                  <a:pt x="396239" y="120396"/>
                </a:lnTo>
                <a:lnTo>
                  <a:pt x="400049" y="123444"/>
                </a:lnTo>
                <a:lnTo>
                  <a:pt x="403859" y="124968"/>
                </a:lnTo>
                <a:lnTo>
                  <a:pt x="406399" y="126492"/>
                </a:lnTo>
                <a:lnTo>
                  <a:pt x="419100" y="115062"/>
                </a:lnTo>
                <a:close/>
              </a:path>
              <a:path w="443230" h="444500">
                <a:moveTo>
                  <a:pt x="325120" y="117348"/>
                </a:moveTo>
                <a:lnTo>
                  <a:pt x="322579" y="111252"/>
                </a:lnTo>
                <a:lnTo>
                  <a:pt x="321309" y="105918"/>
                </a:lnTo>
                <a:lnTo>
                  <a:pt x="321309" y="120396"/>
                </a:lnTo>
                <a:lnTo>
                  <a:pt x="325120" y="117348"/>
                </a:lnTo>
                <a:close/>
              </a:path>
              <a:path w="443230" h="444500">
                <a:moveTo>
                  <a:pt x="361949" y="112418"/>
                </a:moveTo>
                <a:lnTo>
                  <a:pt x="361949" y="88392"/>
                </a:lnTo>
                <a:lnTo>
                  <a:pt x="359409" y="92940"/>
                </a:lnTo>
                <a:lnTo>
                  <a:pt x="355599" y="98488"/>
                </a:lnTo>
                <a:lnTo>
                  <a:pt x="351789" y="104894"/>
                </a:lnTo>
                <a:lnTo>
                  <a:pt x="346709" y="112014"/>
                </a:lnTo>
                <a:lnTo>
                  <a:pt x="342899" y="116586"/>
                </a:lnTo>
                <a:lnTo>
                  <a:pt x="340359" y="120396"/>
                </a:lnTo>
                <a:lnTo>
                  <a:pt x="339089" y="123444"/>
                </a:lnTo>
                <a:lnTo>
                  <a:pt x="336549" y="127254"/>
                </a:lnTo>
                <a:lnTo>
                  <a:pt x="332739" y="138684"/>
                </a:lnTo>
                <a:lnTo>
                  <a:pt x="332739" y="142494"/>
                </a:lnTo>
                <a:lnTo>
                  <a:pt x="335279" y="147066"/>
                </a:lnTo>
                <a:lnTo>
                  <a:pt x="335279" y="150876"/>
                </a:lnTo>
                <a:lnTo>
                  <a:pt x="337820" y="154686"/>
                </a:lnTo>
                <a:lnTo>
                  <a:pt x="346709" y="163068"/>
                </a:lnTo>
                <a:lnTo>
                  <a:pt x="347979" y="163525"/>
                </a:lnTo>
                <a:lnTo>
                  <a:pt x="347979" y="133350"/>
                </a:lnTo>
                <a:lnTo>
                  <a:pt x="349249" y="131064"/>
                </a:lnTo>
                <a:lnTo>
                  <a:pt x="350520" y="128016"/>
                </a:lnTo>
                <a:lnTo>
                  <a:pt x="353059" y="124206"/>
                </a:lnTo>
                <a:lnTo>
                  <a:pt x="356870" y="118872"/>
                </a:lnTo>
                <a:lnTo>
                  <a:pt x="361949" y="112418"/>
                </a:lnTo>
                <a:close/>
              </a:path>
              <a:path w="443230" h="444500">
                <a:moveTo>
                  <a:pt x="386079" y="149352"/>
                </a:moveTo>
                <a:lnTo>
                  <a:pt x="386079" y="123444"/>
                </a:lnTo>
                <a:lnTo>
                  <a:pt x="382270" y="134112"/>
                </a:lnTo>
                <a:lnTo>
                  <a:pt x="380999" y="138684"/>
                </a:lnTo>
                <a:lnTo>
                  <a:pt x="375920" y="142494"/>
                </a:lnTo>
                <a:lnTo>
                  <a:pt x="370839" y="147066"/>
                </a:lnTo>
                <a:lnTo>
                  <a:pt x="367029" y="149352"/>
                </a:lnTo>
                <a:lnTo>
                  <a:pt x="363220" y="149352"/>
                </a:lnTo>
                <a:lnTo>
                  <a:pt x="359409" y="150114"/>
                </a:lnTo>
                <a:lnTo>
                  <a:pt x="355599" y="148590"/>
                </a:lnTo>
                <a:lnTo>
                  <a:pt x="350520" y="144018"/>
                </a:lnTo>
                <a:lnTo>
                  <a:pt x="349249" y="141732"/>
                </a:lnTo>
                <a:lnTo>
                  <a:pt x="347979" y="138684"/>
                </a:lnTo>
                <a:lnTo>
                  <a:pt x="347979" y="163525"/>
                </a:lnTo>
                <a:lnTo>
                  <a:pt x="353059" y="165354"/>
                </a:lnTo>
                <a:lnTo>
                  <a:pt x="359409" y="165354"/>
                </a:lnTo>
                <a:lnTo>
                  <a:pt x="367029" y="164592"/>
                </a:lnTo>
                <a:lnTo>
                  <a:pt x="374649" y="161544"/>
                </a:lnTo>
                <a:lnTo>
                  <a:pt x="382270" y="153924"/>
                </a:lnTo>
                <a:lnTo>
                  <a:pt x="386079" y="149352"/>
                </a:lnTo>
                <a:close/>
              </a:path>
              <a:path w="443230" h="444500">
                <a:moveTo>
                  <a:pt x="443229" y="89916"/>
                </a:moveTo>
                <a:lnTo>
                  <a:pt x="378459" y="25146"/>
                </a:lnTo>
                <a:lnTo>
                  <a:pt x="367029" y="35814"/>
                </a:lnTo>
                <a:lnTo>
                  <a:pt x="431800" y="101346"/>
                </a:lnTo>
                <a:lnTo>
                  <a:pt x="443229" y="89916"/>
                </a:lnTo>
                <a:close/>
              </a:path>
              <a:path w="443230" h="444500">
                <a:moveTo>
                  <a:pt x="366521" y="12954"/>
                </a:moveTo>
                <a:lnTo>
                  <a:pt x="353567" y="0"/>
                </a:lnTo>
                <a:lnTo>
                  <a:pt x="342899" y="11430"/>
                </a:lnTo>
                <a:lnTo>
                  <a:pt x="355091" y="23622"/>
                </a:lnTo>
                <a:lnTo>
                  <a:pt x="366521" y="129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160776" y="5769864"/>
            <a:ext cx="325120" cy="322580"/>
          </a:xfrm>
          <a:custGeom>
            <a:avLst/>
            <a:gdLst/>
            <a:ahLst/>
            <a:cxnLst/>
            <a:rect l="l" t="t" r="r" b="b"/>
            <a:pathLst>
              <a:path w="325120" h="322579">
                <a:moveTo>
                  <a:pt x="130302" y="259970"/>
                </a:moveTo>
                <a:lnTo>
                  <a:pt x="130302" y="243077"/>
                </a:lnTo>
                <a:lnTo>
                  <a:pt x="12192" y="220217"/>
                </a:lnTo>
                <a:lnTo>
                  <a:pt x="0" y="232409"/>
                </a:lnTo>
                <a:lnTo>
                  <a:pt x="31242" y="263651"/>
                </a:lnTo>
                <a:lnTo>
                  <a:pt x="31242" y="240029"/>
                </a:lnTo>
                <a:lnTo>
                  <a:pt x="130302" y="259970"/>
                </a:lnTo>
                <a:close/>
              </a:path>
              <a:path w="325120" h="322579">
                <a:moveTo>
                  <a:pt x="101346" y="310895"/>
                </a:moveTo>
                <a:lnTo>
                  <a:pt x="31242" y="240029"/>
                </a:lnTo>
                <a:lnTo>
                  <a:pt x="31242" y="263651"/>
                </a:lnTo>
                <a:lnTo>
                  <a:pt x="89916" y="322325"/>
                </a:lnTo>
                <a:lnTo>
                  <a:pt x="101346" y="310895"/>
                </a:lnTo>
                <a:close/>
              </a:path>
              <a:path w="325120" h="322579">
                <a:moveTo>
                  <a:pt x="160782" y="251459"/>
                </a:moveTo>
                <a:lnTo>
                  <a:pt x="70866" y="161543"/>
                </a:lnTo>
                <a:lnTo>
                  <a:pt x="59436" y="172973"/>
                </a:lnTo>
                <a:lnTo>
                  <a:pt x="130302" y="243077"/>
                </a:lnTo>
                <a:lnTo>
                  <a:pt x="130302" y="259970"/>
                </a:lnTo>
                <a:lnTo>
                  <a:pt x="148590" y="263651"/>
                </a:lnTo>
                <a:lnTo>
                  <a:pt x="160782" y="251459"/>
                </a:lnTo>
                <a:close/>
              </a:path>
              <a:path w="325120" h="322579">
                <a:moveTo>
                  <a:pt x="219456" y="195741"/>
                </a:moveTo>
                <a:lnTo>
                  <a:pt x="219456" y="162305"/>
                </a:lnTo>
                <a:lnTo>
                  <a:pt x="218717" y="168151"/>
                </a:lnTo>
                <a:lnTo>
                  <a:pt x="216408" y="174212"/>
                </a:lnTo>
                <a:lnTo>
                  <a:pt x="212383" y="180415"/>
                </a:lnTo>
                <a:lnTo>
                  <a:pt x="206502" y="186689"/>
                </a:lnTo>
                <a:lnTo>
                  <a:pt x="201930" y="192023"/>
                </a:lnTo>
                <a:lnTo>
                  <a:pt x="196596" y="195071"/>
                </a:lnTo>
                <a:lnTo>
                  <a:pt x="190500" y="196595"/>
                </a:lnTo>
                <a:lnTo>
                  <a:pt x="185166" y="198119"/>
                </a:lnTo>
                <a:lnTo>
                  <a:pt x="179832" y="198119"/>
                </a:lnTo>
                <a:lnTo>
                  <a:pt x="174498" y="195833"/>
                </a:lnTo>
                <a:lnTo>
                  <a:pt x="169926" y="193547"/>
                </a:lnTo>
                <a:lnTo>
                  <a:pt x="163068" y="188213"/>
                </a:lnTo>
                <a:lnTo>
                  <a:pt x="103632" y="128777"/>
                </a:lnTo>
                <a:lnTo>
                  <a:pt x="91440" y="140969"/>
                </a:lnTo>
                <a:lnTo>
                  <a:pt x="143256" y="192785"/>
                </a:lnTo>
                <a:lnTo>
                  <a:pt x="177546" y="214883"/>
                </a:lnTo>
                <a:lnTo>
                  <a:pt x="185166" y="215645"/>
                </a:lnTo>
                <a:lnTo>
                  <a:pt x="199834" y="210311"/>
                </a:lnTo>
                <a:lnTo>
                  <a:pt x="206121" y="206882"/>
                </a:lnTo>
                <a:lnTo>
                  <a:pt x="212407" y="202310"/>
                </a:lnTo>
                <a:lnTo>
                  <a:pt x="218717" y="196569"/>
                </a:lnTo>
                <a:lnTo>
                  <a:pt x="219456" y="195741"/>
                </a:lnTo>
                <a:close/>
              </a:path>
              <a:path w="325120" h="322579">
                <a:moveTo>
                  <a:pt x="236220" y="161543"/>
                </a:moveTo>
                <a:lnTo>
                  <a:pt x="236220" y="153923"/>
                </a:lnTo>
                <a:lnTo>
                  <a:pt x="232410" y="146303"/>
                </a:lnTo>
                <a:lnTo>
                  <a:pt x="162306" y="70103"/>
                </a:lnTo>
                <a:lnTo>
                  <a:pt x="150114" y="82295"/>
                </a:lnTo>
                <a:lnTo>
                  <a:pt x="201930" y="134111"/>
                </a:lnTo>
                <a:lnTo>
                  <a:pt x="209490" y="141946"/>
                </a:lnTo>
                <a:lnTo>
                  <a:pt x="214979" y="149351"/>
                </a:lnTo>
                <a:lnTo>
                  <a:pt x="218324" y="156186"/>
                </a:lnTo>
                <a:lnTo>
                  <a:pt x="219456" y="162305"/>
                </a:lnTo>
                <a:lnTo>
                  <a:pt x="219456" y="195741"/>
                </a:lnTo>
                <a:lnTo>
                  <a:pt x="224409" y="190190"/>
                </a:lnTo>
                <a:lnTo>
                  <a:pt x="228981" y="183641"/>
                </a:lnTo>
                <a:lnTo>
                  <a:pt x="232410" y="177093"/>
                </a:lnTo>
                <a:lnTo>
                  <a:pt x="234696" y="170687"/>
                </a:lnTo>
                <a:lnTo>
                  <a:pt x="236220" y="161543"/>
                </a:lnTo>
                <a:close/>
              </a:path>
              <a:path w="325120" h="322579">
                <a:moveTo>
                  <a:pt x="272034" y="10667"/>
                </a:moveTo>
                <a:lnTo>
                  <a:pt x="266700" y="6095"/>
                </a:lnTo>
                <a:lnTo>
                  <a:pt x="260604" y="2285"/>
                </a:lnTo>
                <a:lnTo>
                  <a:pt x="253746" y="1523"/>
                </a:lnTo>
                <a:lnTo>
                  <a:pt x="246888" y="0"/>
                </a:lnTo>
                <a:lnTo>
                  <a:pt x="239268" y="761"/>
                </a:lnTo>
                <a:lnTo>
                  <a:pt x="232410" y="3809"/>
                </a:lnTo>
                <a:lnTo>
                  <a:pt x="224790" y="6095"/>
                </a:lnTo>
                <a:lnTo>
                  <a:pt x="195072" y="44195"/>
                </a:lnTo>
                <a:lnTo>
                  <a:pt x="194310" y="51053"/>
                </a:lnTo>
                <a:lnTo>
                  <a:pt x="195834" y="57911"/>
                </a:lnTo>
                <a:lnTo>
                  <a:pt x="197358" y="64007"/>
                </a:lnTo>
                <a:lnTo>
                  <a:pt x="199644" y="69341"/>
                </a:lnTo>
                <a:lnTo>
                  <a:pt x="208788" y="78485"/>
                </a:lnTo>
                <a:lnTo>
                  <a:pt x="210312" y="79247"/>
                </a:lnTo>
                <a:lnTo>
                  <a:pt x="210312" y="47243"/>
                </a:lnTo>
                <a:lnTo>
                  <a:pt x="211074" y="41909"/>
                </a:lnTo>
                <a:lnTo>
                  <a:pt x="214884" y="35051"/>
                </a:lnTo>
                <a:lnTo>
                  <a:pt x="222504" y="28193"/>
                </a:lnTo>
                <a:lnTo>
                  <a:pt x="229362" y="20573"/>
                </a:lnTo>
                <a:lnTo>
                  <a:pt x="236220" y="17525"/>
                </a:lnTo>
                <a:lnTo>
                  <a:pt x="242708" y="16720"/>
                </a:lnTo>
                <a:lnTo>
                  <a:pt x="249174" y="16001"/>
                </a:lnTo>
                <a:lnTo>
                  <a:pt x="255270" y="18287"/>
                </a:lnTo>
                <a:lnTo>
                  <a:pt x="261366" y="22859"/>
                </a:lnTo>
                <a:lnTo>
                  <a:pt x="272034" y="10667"/>
                </a:lnTo>
                <a:close/>
              </a:path>
              <a:path w="325120" h="322579">
                <a:moveTo>
                  <a:pt x="324612" y="71627"/>
                </a:moveTo>
                <a:lnTo>
                  <a:pt x="303276" y="39623"/>
                </a:lnTo>
                <a:lnTo>
                  <a:pt x="291084" y="37337"/>
                </a:lnTo>
                <a:lnTo>
                  <a:pt x="284226" y="38099"/>
                </a:lnTo>
                <a:lnTo>
                  <a:pt x="276606" y="41147"/>
                </a:lnTo>
                <a:lnTo>
                  <a:pt x="272022" y="42862"/>
                </a:lnTo>
                <a:lnTo>
                  <a:pt x="266223" y="45719"/>
                </a:lnTo>
                <a:lnTo>
                  <a:pt x="259080" y="49756"/>
                </a:lnTo>
                <a:lnTo>
                  <a:pt x="250698" y="54863"/>
                </a:lnTo>
                <a:lnTo>
                  <a:pt x="242708" y="59864"/>
                </a:lnTo>
                <a:lnTo>
                  <a:pt x="235934" y="63436"/>
                </a:lnTo>
                <a:lnTo>
                  <a:pt x="230445" y="65579"/>
                </a:lnTo>
                <a:lnTo>
                  <a:pt x="226314" y="66293"/>
                </a:lnTo>
                <a:lnTo>
                  <a:pt x="222504" y="67055"/>
                </a:lnTo>
                <a:lnTo>
                  <a:pt x="218694" y="65531"/>
                </a:lnTo>
                <a:lnTo>
                  <a:pt x="214884" y="61721"/>
                </a:lnTo>
                <a:lnTo>
                  <a:pt x="211836" y="57911"/>
                </a:lnTo>
                <a:lnTo>
                  <a:pt x="210312" y="53339"/>
                </a:lnTo>
                <a:lnTo>
                  <a:pt x="210312" y="79247"/>
                </a:lnTo>
                <a:lnTo>
                  <a:pt x="213360" y="80771"/>
                </a:lnTo>
                <a:lnTo>
                  <a:pt x="224028" y="83819"/>
                </a:lnTo>
                <a:lnTo>
                  <a:pt x="230124" y="83057"/>
                </a:lnTo>
                <a:lnTo>
                  <a:pt x="269748" y="63245"/>
                </a:lnTo>
                <a:lnTo>
                  <a:pt x="276606" y="59435"/>
                </a:lnTo>
                <a:lnTo>
                  <a:pt x="280416" y="57911"/>
                </a:lnTo>
                <a:lnTo>
                  <a:pt x="285750" y="55625"/>
                </a:lnTo>
                <a:lnTo>
                  <a:pt x="289560" y="54101"/>
                </a:lnTo>
                <a:lnTo>
                  <a:pt x="297180" y="55625"/>
                </a:lnTo>
                <a:lnTo>
                  <a:pt x="300228" y="57149"/>
                </a:lnTo>
                <a:lnTo>
                  <a:pt x="303276" y="60197"/>
                </a:lnTo>
                <a:lnTo>
                  <a:pt x="306324" y="62483"/>
                </a:lnTo>
                <a:lnTo>
                  <a:pt x="307848" y="66293"/>
                </a:lnTo>
                <a:lnTo>
                  <a:pt x="309372" y="73913"/>
                </a:lnTo>
                <a:lnTo>
                  <a:pt x="309372" y="105917"/>
                </a:lnTo>
                <a:lnTo>
                  <a:pt x="313944" y="101345"/>
                </a:lnTo>
                <a:lnTo>
                  <a:pt x="318516" y="94487"/>
                </a:lnTo>
                <a:lnTo>
                  <a:pt x="321564" y="86867"/>
                </a:lnTo>
                <a:lnTo>
                  <a:pt x="323850" y="79247"/>
                </a:lnTo>
                <a:lnTo>
                  <a:pt x="324612" y="71627"/>
                </a:lnTo>
                <a:close/>
              </a:path>
              <a:path w="325120" h="322579">
                <a:moveTo>
                  <a:pt x="309372" y="105917"/>
                </a:moveTo>
                <a:lnTo>
                  <a:pt x="309372" y="73913"/>
                </a:lnTo>
                <a:lnTo>
                  <a:pt x="308610" y="78485"/>
                </a:lnTo>
                <a:lnTo>
                  <a:pt x="306324" y="83057"/>
                </a:lnTo>
                <a:lnTo>
                  <a:pt x="279654" y="108203"/>
                </a:lnTo>
                <a:lnTo>
                  <a:pt x="274320" y="110489"/>
                </a:lnTo>
                <a:lnTo>
                  <a:pt x="269748" y="111143"/>
                </a:lnTo>
                <a:lnTo>
                  <a:pt x="268224" y="111143"/>
                </a:lnTo>
                <a:lnTo>
                  <a:pt x="263652" y="110489"/>
                </a:lnTo>
                <a:lnTo>
                  <a:pt x="259080" y="109727"/>
                </a:lnTo>
                <a:lnTo>
                  <a:pt x="254508" y="107441"/>
                </a:lnTo>
                <a:lnTo>
                  <a:pt x="249174" y="102869"/>
                </a:lnTo>
                <a:lnTo>
                  <a:pt x="238506" y="115061"/>
                </a:lnTo>
                <a:lnTo>
                  <a:pt x="245364" y="121157"/>
                </a:lnTo>
                <a:lnTo>
                  <a:pt x="252222" y="124967"/>
                </a:lnTo>
                <a:lnTo>
                  <a:pt x="259842" y="126491"/>
                </a:lnTo>
                <a:lnTo>
                  <a:pt x="268224" y="128015"/>
                </a:lnTo>
                <a:lnTo>
                  <a:pt x="275844" y="127253"/>
                </a:lnTo>
                <a:lnTo>
                  <a:pt x="307848" y="107441"/>
                </a:lnTo>
                <a:lnTo>
                  <a:pt x="309372" y="105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74947" y="5751576"/>
            <a:ext cx="2768600" cy="9791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42938" y="5791961"/>
            <a:ext cx="398780" cy="407670"/>
          </a:xfrm>
          <a:custGeom>
            <a:avLst/>
            <a:gdLst/>
            <a:ahLst/>
            <a:cxnLst/>
            <a:rect l="l" t="t" r="r" b="b"/>
            <a:pathLst>
              <a:path w="398779" h="407670">
                <a:moveTo>
                  <a:pt x="138429" y="323850"/>
                </a:moveTo>
                <a:lnTo>
                  <a:pt x="12699" y="270510"/>
                </a:lnTo>
                <a:lnTo>
                  <a:pt x="0" y="283464"/>
                </a:lnTo>
                <a:lnTo>
                  <a:pt x="13969" y="315237"/>
                </a:lnTo>
                <a:lnTo>
                  <a:pt x="13969" y="286512"/>
                </a:lnTo>
                <a:lnTo>
                  <a:pt x="20319" y="289381"/>
                </a:lnTo>
                <a:lnTo>
                  <a:pt x="25399" y="292322"/>
                </a:lnTo>
                <a:lnTo>
                  <a:pt x="33019" y="295405"/>
                </a:lnTo>
                <a:lnTo>
                  <a:pt x="39369" y="298704"/>
                </a:lnTo>
                <a:lnTo>
                  <a:pt x="73659" y="314706"/>
                </a:lnTo>
                <a:lnTo>
                  <a:pt x="73659" y="334010"/>
                </a:lnTo>
                <a:lnTo>
                  <a:pt x="87629" y="320040"/>
                </a:lnTo>
                <a:lnTo>
                  <a:pt x="124459" y="336804"/>
                </a:lnTo>
                <a:lnTo>
                  <a:pt x="138429" y="323850"/>
                </a:lnTo>
                <a:close/>
              </a:path>
              <a:path w="398779" h="407670">
                <a:moveTo>
                  <a:pt x="73659" y="334010"/>
                </a:moveTo>
                <a:lnTo>
                  <a:pt x="73659" y="314706"/>
                </a:lnTo>
                <a:lnTo>
                  <a:pt x="43179" y="345186"/>
                </a:lnTo>
                <a:lnTo>
                  <a:pt x="27939" y="308610"/>
                </a:lnTo>
                <a:lnTo>
                  <a:pt x="24129" y="302906"/>
                </a:lnTo>
                <a:lnTo>
                  <a:pt x="21589" y="297275"/>
                </a:lnTo>
                <a:lnTo>
                  <a:pt x="17779" y="291786"/>
                </a:lnTo>
                <a:lnTo>
                  <a:pt x="13969" y="286512"/>
                </a:lnTo>
                <a:lnTo>
                  <a:pt x="13969" y="315237"/>
                </a:lnTo>
                <a:lnTo>
                  <a:pt x="49529" y="396115"/>
                </a:lnTo>
                <a:lnTo>
                  <a:pt x="49529" y="358140"/>
                </a:lnTo>
                <a:lnTo>
                  <a:pt x="73659" y="334010"/>
                </a:lnTo>
                <a:close/>
              </a:path>
              <a:path w="398779" h="407670">
                <a:moveTo>
                  <a:pt x="67309" y="394716"/>
                </a:moveTo>
                <a:lnTo>
                  <a:pt x="49529" y="358140"/>
                </a:lnTo>
                <a:lnTo>
                  <a:pt x="49529" y="396115"/>
                </a:lnTo>
                <a:lnTo>
                  <a:pt x="54609" y="407670"/>
                </a:lnTo>
                <a:lnTo>
                  <a:pt x="67309" y="394716"/>
                </a:lnTo>
                <a:close/>
              </a:path>
              <a:path w="398779" h="407670">
                <a:moveTo>
                  <a:pt x="130809" y="226822"/>
                </a:moveTo>
                <a:lnTo>
                  <a:pt x="130809" y="216408"/>
                </a:lnTo>
                <a:lnTo>
                  <a:pt x="126999" y="215646"/>
                </a:lnTo>
                <a:lnTo>
                  <a:pt x="121919" y="215646"/>
                </a:lnTo>
                <a:lnTo>
                  <a:pt x="118109" y="217170"/>
                </a:lnTo>
                <a:lnTo>
                  <a:pt x="111759" y="218694"/>
                </a:lnTo>
                <a:lnTo>
                  <a:pt x="107949" y="220980"/>
                </a:lnTo>
                <a:lnTo>
                  <a:pt x="99059" y="230124"/>
                </a:lnTo>
                <a:lnTo>
                  <a:pt x="95249" y="236982"/>
                </a:lnTo>
                <a:lnTo>
                  <a:pt x="92709" y="250698"/>
                </a:lnTo>
                <a:lnTo>
                  <a:pt x="92709" y="258318"/>
                </a:lnTo>
                <a:lnTo>
                  <a:pt x="99059" y="273558"/>
                </a:lnTo>
                <a:lnTo>
                  <a:pt x="104139" y="280416"/>
                </a:lnTo>
                <a:lnTo>
                  <a:pt x="107949" y="284073"/>
                </a:lnTo>
                <a:lnTo>
                  <a:pt x="107949" y="243840"/>
                </a:lnTo>
                <a:lnTo>
                  <a:pt x="109219" y="237744"/>
                </a:lnTo>
                <a:lnTo>
                  <a:pt x="114299" y="233172"/>
                </a:lnTo>
                <a:lnTo>
                  <a:pt x="119379" y="227838"/>
                </a:lnTo>
                <a:lnTo>
                  <a:pt x="125729" y="226314"/>
                </a:lnTo>
                <a:lnTo>
                  <a:pt x="130809" y="226822"/>
                </a:lnTo>
                <a:close/>
              </a:path>
              <a:path w="398779" h="407670">
                <a:moveTo>
                  <a:pt x="199389" y="262890"/>
                </a:moveTo>
                <a:lnTo>
                  <a:pt x="110489" y="172974"/>
                </a:lnTo>
                <a:lnTo>
                  <a:pt x="99059" y="183642"/>
                </a:lnTo>
                <a:lnTo>
                  <a:pt x="130809" y="216408"/>
                </a:lnTo>
                <a:lnTo>
                  <a:pt x="130809" y="226822"/>
                </a:lnTo>
                <a:lnTo>
                  <a:pt x="157479" y="241554"/>
                </a:lnTo>
                <a:lnTo>
                  <a:pt x="163829" y="247269"/>
                </a:lnTo>
                <a:lnTo>
                  <a:pt x="167639" y="252984"/>
                </a:lnTo>
                <a:lnTo>
                  <a:pt x="170179" y="258699"/>
                </a:lnTo>
                <a:lnTo>
                  <a:pt x="171449" y="264414"/>
                </a:lnTo>
                <a:lnTo>
                  <a:pt x="171449" y="293941"/>
                </a:lnTo>
                <a:lnTo>
                  <a:pt x="172719" y="292608"/>
                </a:lnTo>
                <a:lnTo>
                  <a:pt x="177799" y="286166"/>
                </a:lnTo>
                <a:lnTo>
                  <a:pt x="180339" y="279368"/>
                </a:lnTo>
                <a:lnTo>
                  <a:pt x="181609" y="272141"/>
                </a:lnTo>
                <a:lnTo>
                  <a:pt x="181609" y="264414"/>
                </a:lnTo>
                <a:lnTo>
                  <a:pt x="189229" y="272796"/>
                </a:lnTo>
                <a:lnTo>
                  <a:pt x="199389" y="262890"/>
                </a:lnTo>
                <a:close/>
              </a:path>
              <a:path w="398779" h="407670">
                <a:moveTo>
                  <a:pt x="171449" y="293941"/>
                </a:moveTo>
                <a:lnTo>
                  <a:pt x="171449" y="271272"/>
                </a:lnTo>
                <a:lnTo>
                  <a:pt x="168909" y="277368"/>
                </a:lnTo>
                <a:lnTo>
                  <a:pt x="165099" y="282702"/>
                </a:lnTo>
                <a:lnTo>
                  <a:pt x="160019" y="287274"/>
                </a:lnTo>
                <a:lnTo>
                  <a:pt x="153669" y="289560"/>
                </a:lnTo>
                <a:lnTo>
                  <a:pt x="146049" y="288798"/>
                </a:lnTo>
                <a:lnTo>
                  <a:pt x="116839" y="268926"/>
                </a:lnTo>
                <a:lnTo>
                  <a:pt x="111759" y="262985"/>
                </a:lnTo>
                <a:lnTo>
                  <a:pt x="109219" y="257186"/>
                </a:lnTo>
                <a:lnTo>
                  <a:pt x="107949" y="251460"/>
                </a:lnTo>
                <a:lnTo>
                  <a:pt x="107949" y="284073"/>
                </a:lnTo>
                <a:lnTo>
                  <a:pt x="147319" y="304038"/>
                </a:lnTo>
                <a:lnTo>
                  <a:pt x="153669" y="302514"/>
                </a:lnTo>
                <a:lnTo>
                  <a:pt x="161289" y="300990"/>
                </a:lnTo>
                <a:lnTo>
                  <a:pt x="167639" y="297942"/>
                </a:lnTo>
                <a:lnTo>
                  <a:pt x="171449" y="293941"/>
                </a:lnTo>
                <a:close/>
              </a:path>
              <a:path w="398779" h="407670">
                <a:moveTo>
                  <a:pt x="259079" y="193548"/>
                </a:moveTo>
                <a:lnTo>
                  <a:pt x="259079" y="185928"/>
                </a:lnTo>
                <a:lnTo>
                  <a:pt x="256539" y="179070"/>
                </a:lnTo>
                <a:lnTo>
                  <a:pt x="253999" y="173343"/>
                </a:lnTo>
                <a:lnTo>
                  <a:pt x="250189" y="167544"/>
                </a:lnTo>
                <a:lnTo>
                  <a:pt x="246379" y="161603"/>
                </a:lnTo>
                <a:lnTo>
                  <a:pt x="207009" y="139446"/>
                </a:lnTo>
                <a:lnTo>
                  <a:pt x="199389" y="140291"/>
                </a:lnTo>
                <a:lnTo>
                  <a:pt x="167639" y="165639"/>
                </a:lnTo>
                <a:lnTo>
                  <a:pt x="163829" y="180594"/>
                </a:lnTo>
                <a:lnTo>
                  <a:pt x="163829" y="189738"/>
                </a:lnTo>
                <a:lnTo>
                  <a:pt x="166369" y="198882"/>
                </a:lnTo>
                <a:lnTo>
                  <a:pt x="172719" y="208026"/>
                </a:lnTo>
                <a:lnTo>
                  <a:pt x="177799" y="214122"/>
                </a:lnTo>
                <a:lnTo>
                  <a:pt x="177799" y="173736"/>
                </a:lnTo>
                <a:lnTo>
                  <a:pt x="180339" y="167640"/>
                </a:lnTo>
                <a:lnTo>
                  <a:pt x="191769" y="156210"/>
                </a:lnTo>
                <a:lnTo>
                  <a:pt x="198119" y="153924"/>
                </a:lnTo>
                <a:lnTo>
                  <a:pt x="205739" y="154686"/>
                </a:lnTo>
                <a:lnTo>
                  <a:pt x="238759" y="179736"/>
                </a:lnTo>
                <a:lnTo>
                  <a:pt x="243839" y="192024"/>
                </a:lnTo>
                <a:lnTo>
                  <a:pt x="243839" y="221960"/>
                </a:lnTo>
                <a:lnTo>
                  <a:pt x="245109" y="220980"/>
                </a:lnTo>
                <a:lnTo>
                  <a:pt x="250189" y="214884"/>
                </a:lnTo>
                <a:lnTo>
                  <a:pt x="253999" y="208788"/>
                </a:lnTo>
                <a:lnTo>
                  <a:pt x="259079" y="193548"/>
                </a:lnTo>
                <a:close/>
              </a:path>
              <a:path w="398779" h="407670">
                <a:moveTo>
                  <a:pt x="243839" y="221960"/>
                </a:moveTo>
                <a:lnTo>
                  <a:pt x="243839" y="199644"/>
                </a:lnTo>
                <a:lnTo>
                  <a:pt x="241299" y="206502"/>
                </a:lnTo>
                <a:lnTo>
                  <a:pt x="229869" y="217170"/>
                </a:lnTo>
                <a:lnTo>
                  <a:pt x="223519" y="219456"/>
                </a:lnTo>
                <a:lnTo>
                  <a:pt x="215899" y="219456"/>
                </a:lnTo>
                <a:lnTo>
                  <a:pt x="181609" y="193548"/>
                </a:lnTo>
                <a:lnTo>
                  <a:pt x="179069" y="187523"/>
                </a:lnTo>
                <a:lnTo>
                  <a:pt x="179069" y="181356"/>
                </a:lnTo>
                <a:lnTo>
                  <a:pt x="177799" y="173736"/>
                </a:lnTo>
                <a:lnTo>
                  <a:pt x="177799" y="214122"/>
                </a:lnTo>
                <a:lnTo>
                  <a:pt x="180339" y="217170"/>
                </a:lnTo>
                <a:lnTo>
                  <a:pt x="187959" y="224289"/>
                </a:lnTo>
                <a:lnTo>
                  <a:pt x="196849" y="229552"/>
                </a:lnTo>
                <a:lnTo>
                  <a:pt x="204469" y="232814"/>
                </a:lnTo>
                <a:lnTo>
                  <a:pt x="213359" y="233934"/>
                </a:lnTo>
                <a:lnTo>
                  <a:pt x="222249" y="233195"/>
                </a:lnTo>
                <a:lnTo>
                  <a:pt x="229869" y="230886"/>
                </a:lnTo>
                <a:lnTo>
                  <a:pt x="237489" y="226861"/>
                </a:lnTo>
                <a:lnTo>
                  <a:pt x="243839" y="221960"/>
                </a:lnTo>
                <a:close/>
              </a:path>
              <a:path w="398779" h="407670">
                <a:moveTo>
                  <a:pt x="327659" y="119634"/>
                </a:moveTo>
                <a:lnTo>
                  <a:pt x="309879" y="85344"/>
                </a:lnTo>
                <a:lnTo>
                  <a:pt x="294639" y="74676"/>
                </a:lnTo>
                <a:lnTo>
                  <a:pt x="289559" y="71628"/>
                </a:lnTo>
                <a:lnTo>
                  <a:pt x="283209" y="70104"/>
                </a:lnTo>
                <a:lnTo>
                  <a:pt x="273049" y="68580"/>
                </a:lnTo>
                <a:lnTo>
                  <a:pt x="267970" y="69342"/>
                </a:lnTo>
                <a:lnTo>
                  <a:pt x="262889" y="71628"/>
                </a:lnTo>
                <a:lnTo>
                  <a:pt x="257809" y="73152"/>
                </a:lnTo>
                <a:lnTo>
                  <a:pt x="240029" y="99083"/>
                </a:lnTo>
                <a:lnTo>
                  <a:pt x="240029" y="106680"/>
                </a:lnTo>
                <a:lnTo>
                  <a:pt x="208279" y="74676"/>
                </a:lnTo>
                <a:lnTo>
                  <a:pt x="196849" y="86106"/>
                </a:lnTo>
                <a:lnTo>
                  <a:pt x="250189" y="139295"/>
                </a:lnTo>
                <a:lnTo>
                  <a:pt x="250189" y="101346"/>
                </a:lnTo>
                <a:lnTo>
                  <a:pt x="252729" y="95250"/>
                </a:lnTo>
                <a:lnTo>
                  <a:pt x="256539" y="89916"/>
                </a:lnTo>
                <a:lnTo>
                  <a:pt x="262889" y="85344"/>
                </a:lnTo>
                <a:lnTo>
                  <a:pt x="267970" y="83820"/>
                </a:lnTo>
                <a:lnTo>
                  <a:pt x="275589" y="83820"/>
                </a:lnTo>
                <a:lnTo>
                  <a:pt x="308609" y="110013"/>
                </a:lnTo>
                <a:lnTo>
                  <a:pt x="313689" y="129540"/>
                </a:lnTo>
                <a:lnTo>
                  <a:pt x="313689" y="150528"/>
                </a:lnTo>
                <a:lnTo>
                  <a:pt x="316229" y="148590"/>
                </a:lnTo>
                <a:lnTo>
                  <a:pt x="321309" y="142458"/>
                </a:lnTo>
                <a:lnTo>
                  <a:pt x="325120" y="135540"/>
                </a:lnTo>
                <a:lnTo>
                  <a:pt x="326389" y="127908"/>
                </a:lnTo>
                <a:lnTo>
                  <a:pt x="327659" y="119634"/>
                </a:lnTo>
                <a:close/>
              </a:path>
              <a:path w="398779" h="407670">
                <a:moveTo>
                  <a:pt x="313689" y="150528"/>
                </a:moveTo>
                <a:lnTo>
                  <a:pt x="313689" y="129540"/>
                </a:lnTo>
                <a:lnTo>
                  <a:pt x="311149" y="135636"/>
                </a:lnTo>
                <a:lnTo>
                  <a:pt x="300989" y="146304"/>
                </a:lnTo>
                <a:lnTo>
                  <a:pt x="292099" y="148590"/>
                </a:lnTo>
                <a:lnTo>
                  <a:pt x="283209" y="146304"/>
                </a:lnTo>
                <a:lnTo>
                  <a:pt x="278129" y="144780"/>
                </a:lnTo>
                <a:lnTo>
                  <a:pt x="252729" y="114800"/>
                </a:lnTo>
                <a:lnTo>
                  <a:pt x="250189" y="101346"/>
                </a:lnTo>
                <a:lnTo>
                  <a:pt x="250189" y="139295"/>
                </a:lnTo>
                <a:lnTo>
                  <a:pt x="287020" y="176022"/>
                </a:lnTo>
                <a:lnTo>
                  <a:pt x="289559" y="173355"/>
                </a:lnTo>
                <a:lnTo>
                  <a:pt x="289559" y="156972"/>
                </a:lnTo>
                <a:lnTo>
                  <a:pt x="297179" y="157698"/>
                </a:lnTo>
                <a:lnTo>
                  <a:pt x="303529" y="156495"/>
                </a:lnTo>
                <a:lnTo>
                  <a:pt x="309879" y="153435"/>
                </a:lnTo>
                <a:lnTo>
                  <a:pt x="313689" y="150528"/>
                </a:lnTo>
                <a:close/>
              </a:path>
              <a:path w="398779" h="407670">
                <a:moveTo>
                  <a:pt x="297179" y="165354"/>
                </a:moveTo>
                <a:lnTo>
                  <a:pt x="289559" y="156972"/>
                </a:lnTo>
                <a:lnTo>
                  <a:pt x="289559" y="173355"/>
                </a:lnTo>
                <a:lnTo>
                  <a:pt x="297179" y="165354"/>
                </a:lnTo>
                <a:close/>
              </a:path>
              <a:path w="398779" h="407670">
                <a:moveTo>
                  <a:pt x="383539" y="19812"/>
                </a:moveTo>
                <a:lnTo>
                  <a:pt x="346709" y="0"/>
                </a:lnTo>
                <a:lnTo>
                  <a:pt x="339089" y="404"/>
                </a:lnTo>
                <a:lnTo>
                  <a:pt x="307339" y="26670"/>
                </a:lnTo>
                <a:lnTo>
                  <a:pt x="304799" y="34694"/>
                </a:lnTo>
                <a:lnTo>
                  <a:pt x="304799" y="51994"/>
                </a:lnTo>
                <a:lnTo>
                  <a:pt x="308609" y="60483"/>
                </a:lnTo>
                <a:lnTo>
                  <a:pt x="313689" y="68830"/>
                </a:lnTo>
                <a:lnTo>
                  <a:pt x="318770" y="74251"/>
                </a:lnTo>
                <a:lnTo>
                  <a:pt x="318769" y="32004"/>
                </a:lnTo>
                <a:lnTo>
                  <a:pt x="321309" y="25908"/>
                </a:lnTo>
                <a:lnTo>
                  <a:pt x="326389" y="21336"/>
                </a:lnTo>
                <a:lnTo>
                  <a:pt x="331469" y="15240"/>
                </a:lnTo>
                <a:lnTo>
                  <a:pt x="339089" y="12954"/>
                </a:lnTo>
                <a:lnTo>
                  <a:pt x="363220" y="40025"/>
                </a:lnTo>
                <a:lnTo>
                  <a:pt x="383539" y="19812"/>
                </a:lnTo>
                <a:close/>
              </a:path>
              <a:path w="398779" h="407670">
                <a:moveTo>
                  <a:pt x="363220" y="40025"/>
                </a:moveTo>
                <a:lnTo>
                  <a:pt x="363219" y="22098"/>
                </a:lnTo>
                <a:lnTo>
                  <a:pt x="326389" y="58674"/>
                </a:lnTo>
                <a:lnTo>
                  <a:pt x="321309" y="52578"/>
                </a:lnTo>
                <a:lnTo>
                  <a:pt x="318770" y="45720"/>
                </a:lnTo>
                <a:lnTo>
                  <a:pt x="318770" y="74251"/>
                </a:lnTo>
                <a:lnTo>
                  <a:pt x="321309" y="76962"/>
                </a:lnTo>
                <a:lnTo>
                  <a:pt x="328929" y="83974"/>
                </a:lnTo>
                <a:lnTo>
                  <a:pt x="335279" y="87606"/>
                </a:lnTo>
                <a:lnTo>
                  <a:pt x="335279" y="67818"/>
                </a:lnTo>
                <a:lnTo>
                  <a:pt x="363220" y="40025"/>
                </a:lnTo>
                <a:close/>
              </a:path>
              <a:path w="398779" h="407670">
                <a:moveTo>
                  <a:pt x="384809" y="81010"/>
                </a:moveTo>
                <a:lnTo>
                  <a:pt x="384809" y="51816"/>
                </a:lnTo>
                <a:lnTo>
                  <a:pt x="383539" y="57150"/>
                </a:lnTo>
                <a:lnTo>
                  <a:pt x="383539" y="61722"/>
                </a:lnTo>
                <a:lnTo>
                  <a:pt x="380999" y="66294"/>
                </a:lnTo>
                <a:lnTo>
                  <a:pt x="377189" y="70866"/>
                </a:lnTo>
                <a:lnTo>
                  <a:pt x="370839" y="76200"/>
                </a:lnTo>
                <a:lnTo>
                  <a:pt x="364489" y="78486"/>
                </a:lnTo>
                <a:lnTo>
                  <a:pt x="350520" y="78486"/>
                </a:lnTo>
                <a:lnTo>
                  <a:pt x="342899" y="74676"/>
                </a:lnTo>
                <a:lnTo>
                  <a:pt x="335279" y="67818"/>
                </a:lnTo>
                <a:lnTo>
                  <a:pt x="335279" y="87606"/>
                </a:lnTo>
                <a:lnTo>
                  <a:pt x="337820" y="89058"/>
                </a:lnTo>
                <a:lnTo>
                  <a:pt x="345439" y="92285"/>
                </a:lnTo>
                <a:lnTo>
                  <a:pt x="354329" y="93726"/>
                </a:lnTo>
                <a:lnTo>
                  <a:pt x="363220" y="92868"/>
                </a:lnTo>
                <a:lnTo>
                  <a:pt x="370839" y="90297"/>
                </a:lnTo>
                <a:lnTo>
                  <a:pt x="378459" y="86010"/>
                </a:lnTo>
                <a:lnTo>
                  <a:pt x="384809" y="81010"/>
                </a:lnTo>
                <a:close/>
              </a:path>
              <a:path w="398779" h="407670">
                <a:moveTo>
                  <a:pt x="398779" y="55626"/>
                </a:moveTo>
                <a:lnTo>
                  <a:pt x="398779" y="42957"/>
                </a:lnTo>
                <a:lnTo>
                  <a:pt x="396239" y="36445"/>
                </a:lnTo>
                <a:lnTo>
                  <a:pt x="393699" y="29718"/>
                </a:lnTo>
                <a:lnTo>
                  <a:pt x="380999" y="40386"/>
                </a:lnTo>
                <a:lnTo>
                  <a:pt x="383539" y="46482"/>
                </a:lnTo>
                <a:lnTo>
                  <a:pt x="384809" y="51816"/>
                </a:lnTo>
                <a:lnTo>
                  <a:pt x="384809" y="81010"/>
                </a:lnTo>
                <a:lnTo>
                  <a:pt x="386079" y="80010"/>
                </a:lnTo>
                <a:lnTo>
                  <a:pt x="391159" y="74164"/>
                </a:lnTo>
                <a:lnTo>
                  <a:pt x="394970" y="68103"/>
                </a:lnTo>
                <a:lnTo>
                  <a:pt x="397509" y="61900"/>
                </a:lnTo>
                <a:lnTo>
                  <a:pt x="398779" y="556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02068" y="5770626"/>
            <a:ext cx="1587500" cy="10988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97210" y="3027740"/>
            <a:ext cx="330200" cy="2294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25"/>
              </a:lnSpc>
            </a:pPr>
            <a:r>
              <a:rPr sz="2400" spc="-2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erro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(top-5)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577850"/>
            <a:ext cx="468058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Ho</a:t>
            </a:r>
            <a:r>
              <a:rPr dirty="0"/>
              <a:t>w</a:t>
            </a:r>
            <a:r>
              <a:rPr spc="-5" dirty="0"/>
              <a:t> importan</a:t>
            </a:r>
            <a:r>
              <a:rPr dirty="0"/>
              <a:t>t</a:t>
            </a:r>
            <a:r>
              <a:rPr spc="-5" dirty="0"/>
              <a:t> i</a:t>
            </a:r>
            <a:r>
              <a:rPr dirty="0"/>
              <a:t>s</a:t>
            </a:r>
            <a:r>
              <a:rPr spc="-5" dirty="0"/>
              <a:t> depth?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986026"/>
            <a:ext cx="5009515" cy="197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Architecture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Krizhevsky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al.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latin typeface="Arial"/>
                <a:cs typeface="Arial"/>
              </a:rPr>
              <a:t>8 layers total</a:t>
            </a:r>
            <a:endParaRPr sz="2800">
              <a:latin typeface="Arial"/>
              <a:cs typeface="Arial"/>
            </a:endParaRPr>
          </a:p>
          <a:p>
            <a:pPr marL="355600" marR="1297940">
              <a:lnSpc>
                <a:spcPct val="120000"/>
              </a:lnSpc>
            </a:pPr>
            <a:r>
              <a:rPr sz="2800" dirty="0">
                <a:latin typeface="Arial"/>
                <a:cs typeface="Arial"/>
              </a:rPr>
              <a:t>Trained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ImageNet 18.1% top-5 error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71309" y="1453133"/>
            <a:ext cx="2537459" cy="575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57542" y="2869691"/>
            <a:ext cx="13696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6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Full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78116" y="6842180"/>
            <a:ext cx="13087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800" b="1" spc="-5" dirty="0">
                <a:latin typeface="Arial"/>
                <a:cs typeface="Arial"/>
              </a:rPr>
              <a:t>Inpu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3138" y="1560576"/>
            <a:ext cx="173926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Softma</a:t>
            </a:r>
            <a:r>
              <a:rPr sz="1800" b="1" dirty="0">
                <a:latin typeface="Arial"/>
                <a:cs typeface="Arial"/>
              </a:rPr>
              <a:t>x</a:t>
            </a:r>
            <a:r>
              <a:rPr sz="1800" b="1" spc="-5" dirty="0">
                <a:latin typeface="Arial"/>
                <a:cs typeface="Arial"/>
              </a:rPr>
              <a:t> Output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86626" y="4181094"/>
            <a:ext cx="2292350" cy="225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465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4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Conv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500">
              <a:latin typeface="Times New Roman"/>
              <a:cs typeface="Times New Roman"/>
            </a:endParaRPr>
          </a:p>
          <a:p>
            <a:pPr marL="40195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3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Conv</a:t>
            </a:r>
            <a:endParaRPr sz="1800">
              <a:latin typeface="Arial"/>
              <a:cs typeface="Arial"/>
            </a:endParaRPr>
          </a:p>
          <a:p>
            <a:pPr marL="12700" marR="5080" indent="1270" algn="ctr">
              <a:lnSpc>
                <a:spcPct val="237500"/>
              </a:lnSpc>
              <a:spcBef>
                <a:spcPts val="135"/>
              </a:spcBef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 2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5" dirty="0">
                <a:latin typeface="Arial"/>
                <a:cs typeface="Arial"/>
              </a:rPr>
              <a:t> Con</a:t>
            </a:r>
            <a:r>
              <a:rPr sz="1800" b="1" dirty="0">
                <a:latin typeface="Arial"/>
                <a:cs typeface="Arial"/>
              </a:rPr>
              <a:t>v +</a:t>
            </a:r>
            <a:r>
              <a:rPr sz="1800" b="1" spc="-5" dirty="0">
                <a:latin typeface="Arial"/>
                <a:cs typeface="Arial"/>
              </a:rPr>
              <a:t> Pool 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 1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5" dirty="0">
                <a:latin typeface="Arial"/>
                <a:cs typeface="Arial"/>
              </a:rPr>
              <a:t> Con</a:t>
            </a:r>
            <a:r>
              <a:rPr sz="1800" b="1" dirty="0">
                <a:latin typeface="Arial"/>
                <a:cs typeface="Arial"/>
              </a:rPr>
              <a:t>v +</a:t>
            </a:r>
            <a:r>
              <a:rPr sz="1800" b="1" spc="-5" dirty="0">
                <a:latin typeface="Arial"/>
                <a:cs typeface="Arial"/>
              </a:rPr>
              <a:t> Pool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6947" y="3390900"/>
            <a:ext cx="1732914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9760" marR="5080" indent="-60769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5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</a:t>
            </a:r>
            <a:r>
              <a:rPr sz="1800" b="1" dirty="0">
                <a:latin typeface="Arial"/>
                <a:cs typeface="Arial"/>
              </a:rPr>
              <a:t>v + </a:t>
            </a:r>
            <a:r>
              <a:rPr sz="1800" b="1" spc="-5" dirty="0">
                <a:latin typeface="Arial"/>
                <a:cs typeface="Arial"/>
              </a:rPr>
              <a:t>Pool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57542" y="2233421"/>
            <a:ext cx="13696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7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Full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577850"/>
            <a:ext cx="468058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Ho</a:t>
            </a:r>
            <a:r>
              <a:rPr dirty="0"/>
              <a:t>w</a:t>
            </a:r>
            <a:r>
              <a:rPr spc="-5" dirty="0"/>
              <a:t> importan</a:t>
            </a:r>
            <a:r>
              <a:rPr dirty="0"/>
              <a:t>t</a:t>
            </a:r>
            <a:r>
              <a:rPr spc="-5" dirty="0"/>
              <a:t> i</a:t>
            </a:r>
            <a:r>
              <a:rPr dirty="0"/>
              <a:t>s</a:t>
            </a:r>
            <a:r>
              <a:rPr spc="-5" dirty="0"/>
              <a:t> depth?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dirty="0"/>
              <a:t>Remove top fully connected layer</a:t>
            </a:r>
          </a:p>
          <a:p>
            <a:pPr marL="755015" indent="-285115">
              <a:lnSpc>
                <a:spcPct val="100000"/>
              </a:lnSpc>
              <a:spcBef>
                <a:spcPts val="500"/>
              </a:spcBef>
              <a:buChar char="•"/>
              <a:tabLst>
                <a:tab pos="755650" algn="l"/>
              </a:tabLst>
            </a:pPr>
            <a:r>
              <a:rPr sz="2000" spc="-10" dirty="0"/>
              <a:t>Laye</a:t>
            </a:r>
            <a:r>
              <a:rPr sz="2000" spc="-5" dirty="0"/>
              <a:t>r 7</a:t>
            </a:r>
            <a:endParaRPr sz="2000"/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487045" indent="-342900">
              <a:lnSpc>
                <a:spcPct val="100000"/>
              </a:lnSpc>
            </a:pPr>
            <a:r>
              <a:rPr dirty="0"/>
              <a:t>Drop</a:t>
            </a:r>
            <a:r>
              <a:rPr spc="5" dirty="0"/>
              <a:t> </a:t>
            </a:r>
            <a:r>
              <a:rPr dirty="0"/>
              <a:t>16</a:t>
            </a:r>
            <a:r>
              <a:rPr spc="5" dirty="0"/>
              <a:t> </a:t>
            </a:r>
            <a:r>
              <a:rPr dirty="0"/>
              <a:t>million parameters</a:t>
            </a: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4050">
              <a:latin typeface="Times New Roman"/>
              <a:cs typeface="Times New Roman"/>
            </a:endParaRPr>
          </a:p>
          <a:p>
            <a:pPr marL="355600" marR="35560" indent="-342900">
              <a:lnSpc>
                <a:spcPct val="100000"/>
              </a:lnSpc>
            </a:pPr>
            <a:r>
              <a:rPr dirty="0"/>
              <a:t>Only</a:t>
            </a:r>
            <a:r>
              <a:rPr spc="-5" dirty="0"/>
              <a:t> </a:t>
            </a:r>
            <a:r>
              <a:rPr dirty="0"/>
              <a:t>1.1%</a:t>
            </a:r>
            <a:r>
              <a:rPr spc="-5" dirty="0"/>
              <a:t> </a:t>
            </a:r>
            <a:r>
              <a:rPr dirty="0"/>
              <a:t>drop</a:t>
            </a:r>
            <a:r>
              <a:rPr spc="-5" dirty="0"/>
              <a:t> </a:t>
            </a:r>
            <a:r>
              <a:rPr dirty="0"/>
              <a:t>in performance!</a:t>
            </a:r>
          </a:p>
        </p:txBody>
      </p:sp>
      <p:sp>
        <p:nvSpPr>
          <p:cNvPr id="4" name="object 4"/>
          <p:cNvSpPr/>
          <p:nvPr/>
        </p:nvSpPr>
        <p:spPr>
          <a:xfrm>
            <a:off x="6671309" y="1453133"/>
            <a:ext cx="2537459" cy="575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3138" y="1560576"/>
            <a:ext cx="173926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Softma</a:t>
            </a:r>
            <a:r>
              <a:rPr sz="1800" b="1" dirty="0">
                <a:latin typeface="Arial"/>
                <a:cs typeface="Arial"/>
              </a:rPr>
              <a:t>x</a:t>
            </a:r>
            <a:r>
              <a:rPr sz="1800" b="1" spc="-5" dirty="0">
                <a:latin typeface="Arial"/>
                <a:cs typeface="Arial"/>
              </a:rPr>
              <a:t> Output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78116" y="6842180"/>
            <a:ext cx="13087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800" b="1" spc="-5" dirty="0">
                <a:latin typeface="Arial"/>
                <a:cs typeface="Arial"/>
              </a:rPr>
              <a:t>Inpu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6626" y="2869691"/>
            <a:ext cx="2292350" cy="3562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6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Full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650">
              <a:latin typeface="Times New Roman"/>
              <a:cs typeface="Times New Roman"/>
            </a:endParaRPr>
          </a:p>
          <a:p>
            <a:pPr marL="302895" marR="27432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5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</a:t>
            </a:r>
            <a:r>
              <a:rPr sz="1800" b="1" dirty="0">
                <a:latin typeface="Arial"/>
                <a:cs typeface="Arial"/>
              </a:rPr>
              <a:t>v + </a:t>
            </a:r>
            <a:r>
              <a:rPr sz="1800" b="1" spc="-5" dirty="0">
                <a:latin typeface="Arial"/>
                <a:cs typeface="Arial"/>
              </a:rPr>
              <a:t>Pool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650">
              <a:latin typeface="Times New Roman"/>
              <a:cs typeface="Times New Roman"/>
            </a:endParaRPr>
          </a:p>
          <a:p>
            <a:pPr marL="4699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4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Conv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500">
              <a:latin typeface="Times New Roman"/>
              <a:cs typeface="Times New Roman"/>
            </a:endParaRPr>
          </a:p>
          <a:p>
            <a:pPr marL="40195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3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Conv</a:t>
            </a:r>
            <a:endParaRPr sz="1800">
              <a:latin typeface="Arial"/>
              <a:cs typeface="Arial"/>
            </a:endParaRPr>
          </a:p>
          <a:p>
            <a:pPr marL="12700" marR="5080" indent="1270" algn="ctr">
              <a:lnSpc>
                <a:spcPct val="237500"/>
              </a:lnSpc>
              <a:spcBef>
                <a:spcPts val="135"/>
              </a:spcBef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 2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5" dirty="0">
                <a:latin typeface="Arial"/>
                <a:cs typeface="Arial"/>
              </a:rPr>
              <a:t> Con</a:t>
            </a:r>
            <a:r>
              <a:rPr sz="1800" b="1" dirty="0">
                <a:latin typeface="Arial"/>
                <a:cs typeface="Arial"/>
              </a:rPr>
              <a:t>v +</a:t>
            </a:r>
            <a:r>
              <a:rPr sz="1800" b="1" spc="-5" dirty="0">
                <a:latin typeface="Arial"/>
                <a:cs typeface="Arial"/>
              </a:rPr>
              <a:t> Pool 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 1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5" dirty="0">
                <a:latin typeface="Arial"/>
                <a:cs typeface="Arial"/>
              </a:rPr>
              <a:t> Con</a:t>
            </a:r>
            <a:r>
              <a:rPr sz="1800" b="1" dirty="0">
                <a:latin typeface="Arial"/>
                <a:cs typeface="Arial"/>
              </a:rPr>
              <a:t>v +</a:t>
            </a:r>
            <a:r>
              <a:rPr sz="1800" b="1" spc="-5" dirty="0">
                <a:latin typeface="Arial"/>
                <a:cs typeface="Arial"/>
              </a:rPr>
              <a:t> Pool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577850"/>
            <a:ext cx="468058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Ho</a:t>
            </a:r>
            <a:r>
              <a:rPr dirty="0"/>
              <a:t>w</a:t>
            </a:r>
            <a:r>
              <a:rPr spc="-5" dirty="0"/>
              <a:t> importan</a:t>
            </a:r>
            <a:r>
              <a:rPr dirty="0"/>
              <a:t>t</a:t>
            </a:r>
            <a:r>
              <a:rPr spc="-5" dirty="0"/>
              <a:t> i</a:t>
            </a:r>
            <a:r>
              <a:rPr dirty="0"/>
              <a:t>s</a:t>
            </a:r>
            <a:r>
              <a:rPr spc="-5" dirty="0"/>
              <a:t> depth?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986026"/>
            <a:ext cx="4619625" cy="327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Remove both fully connected layers</a:t>
            </a:r>
            <a:endParaRPr sz="28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500"/>
              </a:spcBef>
              <a:buChar char="•"/>
              <a:tabLst>
                <a:tab pos="755650" algn="l"/>
              </a:tabLst>
            </a:pPr>
            <a:r>
              <a:rPr sz="2000" spc="-10" dirty="0">
                <a:latin typeface="Arial"/>
                <a:cs typeface="Arial"/>
              </a:rPr>
              <a:t>Laye</a:t>
            </a:r>
            <a:r>
              <a:rPr sz="2000" spc="-5" dirty="0">
                <a:latin typeface="Arial"/>
                <a:cs typeface="Arial"/>
              </a:rPr>
              <a:t>r 6 &amp; 7</a:t>
            </a:r>
            <a:endParaRPr sz="2000">
              <a:latin typeface="Arial"/>
              <a:cs typeface="Arial"/>
            </a:endParaRPr>
          </a:p>
          <a:p>
            <a:pPr marL="12700" marR="113030">
              <a:lnSpc>
                <a:spcPts val="8059"/>
              </a:lnSpc>
              <a:spcBef>
                <a:spcPts val="1035"/>
              </a:spcBef>
            </a:pPr>
            <a:r>
              <a:rPr sz="2800" dirty="0">
                <a:latin typeface="Arial"/>
                <a:cs typeface="Arial"/>
              </a:rPr>
              <a:t>Drop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~50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million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parameters 5.7% drop in performance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71309" y="1453133"/>
            <a:ext cx="2537459" cy="575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3138" y="1560576"/>
            <a:ext cx="173926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Softma</a:t>
            </a:r>
            <a:r>
              <a:rPr sz="1800" b="1" dirty="0">
                <a:latin typeface="Arial"/>
                <a:cs typeface="Arial"/>
              </a:rPr>
              <a:t>x</a:t>
            </a:r>
            <a:r>
              <a:rPr sz="1800" b="1" spc="-5" dirty="0">
                <a:latin typeface="Arial"/>
                <a:cs typeface="Arial"/>
              </a:rPr>
              <a:t> Output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78116" y="6842180"/>
            <a:ext cx="13087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800" b="1" spc="-5" dirty="0">
                <a:latin typeface="Arial"/>
                <a:cs typeface="Arial"/>
              </a:rPr>
              <a:t>Inpu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6626" y="3390900"/>
            <a:ext cx="2292350" cy="3041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895" marR="27432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5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</a:t>
            </a:r>
            <a:r>
              <a:rPr sz="1800" b="1" dirty="0">
                <a:latin typeface="Arial"/>
                <a:cs typeface="Arial"/>
              </a:rPr>
              <a:t>v + </a:t>
            </a:r>
            <a:r>
              <a:rPr sz="1800" b="1" spc="-5" dirty="0">
                <a:latin typeface="Arial"/>
                <a:cs typeface="Arial"/>
              </a:rPr>
              <a:t>Pool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650">
              <a:latin typeface="Times New Roman"/>
              <a:cs typeface="Times New Roman"/>
            </a:endParaRPr>
          </a:p>
          <a:p>
            <a:pPr marL="4699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4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Conv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500">
              <a:latin typeface="Times New Roman"/>
              <a:cs typeface="Times New Roman"/>
            </a:endParaRPr>
          </a:p>
          <a:p>
            <a:pPr marL="40195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3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Conv</a:t>
            </a:r>
            <a:endParaRPr sz="1800">
              <a:latin typeface="Arial"/>
              <a:cs typeface="Arial"/>
            </a:endParaRPr>
          </a:p>
          <a:p>
            <a:pPr marL="12700" marR="5080" indent="1270" algn="ctr">
              <a:lnSpc>
                <a:spcPct val="237500"/>
              </a:lnSpc>
              <a:spcBef>
                <a:spcPts val="135"/>
              </a:spcBef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 2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5" dirty="0">
                <a:latin typeface="Arial"/>
                <a:cs typeface="Arial"/>
              </a:rPr>
              <a:t> Con</a:t>
            </a:r>
            <a:r>
              <a:rPr sz="1800" b="1" dirty="0">
                <a:latin typeface="Arial"/>
                <a:cs typeface="Arial"/>
              </a:rPr>
              <a:t>v +</a:t>
            </a:r>
            <a:r>
              <a:rPr sz="1800" b="1" spc="-5" dirty="0">
                <a:latin typeface="Arial"/>
                <a:cs typeface="Arial"/>
              </a:rPr>
              <a:t> Pool 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 1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5" dirty="0">
                <a:latin typeface="Arial"/>
                <a:cs typeface="Arial"/>
              </a:rPr>
              <a:t> Con</a:t>
            </a:r>
            <a:r>
              <a:rPr sz="1800" b="1" dirty="0">
                <a:latin typeface="Arial"/>
                <a:cs typeface="Arial"/>
              </a:rPr>
              <a:t>v +</a:t>
            </a:r>
            <a:r>
              <a:rPr sz="1800" b="1" spc="-5" dirty="0">
                <a:latin typeface="Arial"/>
                <a:cs typeface="Arial"/>
              </a:rPr>
              <a:t> Pool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577850"/>
            <a:ext cx="468058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Ho</a:t>
            </a:r>
            <a:r>
              <a:rPr dirty="0"/>
              <a:t>w</a:t>
            </a:r>
            <a:r>
              <a:rPr spc="-5" dirty="0"/>
              <a:t> importan</a:t>
            </a:r>
            <a:r>
              <a:rPr dirty="0"/>
              <a:t>t</a:t>
            </a:r>
            <a:r>
              <a:rPr spc="-5" dirty="0"/>
              <a:t> i</a:t>
            </a:r>
            <a:r>
              <a:rPr dirty="0"/>
              <a:t>s</a:t>
            </a:r>
            <a:r>
              <a:rPr spc="-5" dirty="0"/>
              <a:t> depth?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4258" y="1963928"/>
            <a:ext cx="501650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Now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removing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upper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feature extractor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layers:</a:t>
            </a:r>
            <a:endParaRPr sz="28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500"/>
              </a:spcBef>
              <a:buChar char="•"/>
              <a:tabLst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Layers 3 &amp; 4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258" y="3634232"/>
            <a:ext cx="431292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Drop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~1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million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258" y="4658347"/>
            <a:ext cx="4123054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3.0% drop in performance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71309" y="1453133"/>
            <a:ext cx="2533650" cy="575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57542" y="2869691"/>
            <a:ext cx="13696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6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Full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78116" y="6842180"/>
            <a:ext cx="13087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800" b="1" spc="-5" dirty="0">
                <a:latin typeface="Arial"/>
                <a:cs typeface="Arial"/>
              </a:rPr>
              <a:t>Inpu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3138" y="1560576"/>
            <a:ext cx="173926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Softma</a:t>
            </a:r>
            <a:r>
              <a:rPr sz="1800" b="1" dirty="0">
                <a:latin typeface="Arial"/>
                <a:cs typeface="Arial"/>
              </a:rPr>
              <a:t>x</a:t>
            </a:r>
            <a:r>
              <a:rPr sz="1800" b="1" spc="-5" dirty="0">
                <a:latin typeface="Arial"/>
                <a:cs typeface="Arial"/>
              </a:rPr>
              <a:t> Output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6626" y="5495544"/>
            <a:ext cx="2292350" cy="936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27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 2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5" dirty="0">
                <a:latin typeface="Arial"/>
                <a:cs typeface="Arial"/>
              </a:rPr>
              <a:t> Con</a:t>
            </a:r>
            <a:r>
              <a:rPr sz="1800" b="1" dirty="0">
                <a:latin typeface="Arial"/>
                <a:cs typeface="Arial"/>
              </a:rPr>
              <a:t>v +</a:t>
            </a:r>
            <a:r>
              <a:rPr sz="1800" b="1" spc="-5" dirty="0">
                <a:latin typeface="Arial"/>
                <a:cs typeface="Arial"/>
              </a:rPr>
              <a:t> Pool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 1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5" dirty="0">
                <a:latin typeface="Arial"/>
                <a:cs typeface="Arial"/>
              </a:rPr>
              <a:t> Con</a:t>
            </a:r>
            <a:r>
              <a:rPr sz="1800" b="1" dirty="0">
                <a:latin typeface="Arial"/>
                <a:cs typeface="Arial"/>
              </a:rPr>
              <a:t>v +</a:t>
            </a:r>
            <a:r>
              <a:rPr sz="1800" b="1" spc="-5" dirty="0">
                <a:latin typeface="Arial"/>
                <a:cs typeface="Arial"/>
              </a:rPr>
              <a:t> Pool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6947" y="3390900"/>
            <a:ext cx="1732914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9760" marR="5080" indent="-60769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5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</a:t>
            </a:r>
            <a:r>
              <a:rPr sz="1800" b="1" dirty="0">
                <a:latin typeface="Arial"/>
                <a:cs typeface="Arial"/>
              </a:rPr>
              <a:t>v + </a:t>
            </a:r>
            <a:r>
              <a:rPr sz="1800" b="1" spc="-5" dirty="0">
                <a:latin typeface="Arial"/>
                <a:cs typeface="Arial"/>
              </a:rPr>
              <a:t>Pool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7542" y="2233421"/>
            <a:ext cx="13696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7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Full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577850"/>
            <a:ext cx="468058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Ho</a:t>
            </a:r>
            <a:r>
              <a:rPr dirty="0"/>
              <a:t>w</a:t>
            </a:r>
            <a:r>
              <a:rPr spc="-5" dirty="0"/>
              <a:t> importan</a:t>
            </a:r>
            <a:r>
              <a:rPr dirty="0"/>
              <a:t>t</a:t>
            </a:r>
            <a:r>
              <a:rPr spc="-5" dirty="0"/>
              <a:t> i</a:t>
            </a:r>
            <a:r>
              <a:rPr dirty="0"/>
              <a:t>s</a:t>
            </a:r>
            <a:r>
              <a:rPr spc="-5" dirty="0"/>
              <a:t> depth?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4258" y="3634232"/>
            <a:ext cx="283654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Now only 4 layers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258" y="4658347"/>
            <a:ext cx="432181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CF930B"/>
                </a:solidFill>
                <a:latin typeface="Arial"/>
                <a:cs typeface="Arial"/>
              </a:rPr>
              <a:t>33.5% drop in performance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258" y="5682462"/>
            <a:ext cx="4072254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Wingdings"/>
                <a:cs typeface="Wingdings"/>
              </a:rPr>
              <a:t></a:t>
            </a:r>
            <a:r>
              <a:rPr sz="2800" dirty="0">
                <a:latin typeface="Arial"/>
                <a:cs typeface="Arial"/>
              </a:rPr>
              <a:t>Depth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network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key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75881" y="6708647"/>
            <a:ext cx="2513330" cy="492759"/>
          </a:xfrm>
          <a:custGeom>
            <a:avLst/>
            <a:gdLst/>
            <a:ahLst/>
            <a:cxnLst/>
            <a:rect l="l" t="t" r="r" b="b"/>
            <a:pathLst>
              <a:path w="2513329" h="492759">
                <a:moveTo>
                  <a:pt x="2513076" y="410718"/>
                </a:moveTo>
                <a:lnTo>
                  <a:pt x="2513076" y="82296"/>
                </a:lnTo>
                <a:lnTo>
                  <a:pt x="2506658" y="50149"/>
                </a:lnTo>
                <a:lnTo>
                  <a:pt x="2489168" y="24003"/>
                </a:lnTo>
                <a:lnTo>
                  <a:pt x="2463248" y="6429"/>
                </a:lnTo>
                <a:lnTo>
                  <a:pt x="2431542" y="0"/>
                </a:lnTo>
                <a:lnTo>
                  <a:pt x="82296" y="0"/>
                </a:lnTo>
                <a:lnTo>
                  <a:pt x="50470" y="6429"/>
                </a:lnTo>
                <a:lnTo>
                  <a:pt x="24288" y="24003"/>
                </a:lnTo>
                <a:lnTo>
                  <a:pt x="6536" y="50149"/>
                </a:lnTo>
                <a:lnTo>
                  <a:pt x="0" y="82296"/>
                </a:lnTo>
                <a:lnTo>
                  <a:pt x="0" y="410718"/>
                </a:lnTo>
                <a:lnTo>
                  <a:pt x="6536" y="442424"/>
                </a:lnTo>
                <a:lnTo>
                  <a:pt x="24288" y="468344"/>
                </a:lnTo>
                <a:lnTo>
                  <a:pt x="50470" y="485834"/>
                </a:lnTo>
                <a:lnTo>
                  <a:pt x="82296" y="492252"/>
                </a:lnTo>
                <a:lnTo>
                  <a:pt x="2431542" y="492252"/>
                </a:lnTo>
                <a:lnTo>
                  <a:pt x="2463248" y="485834"/>
                </a:lnTo>
                <a:lnTo>
                  <a:pt x="2489168" y="468344"/>
                </a:lnTo>
                <a:lnTo>
                  <a:pt x="2506658" y="442424"/>
                </a:lnTo>
                <a:lnTo>
                  <a:pt x="2513076" y="41071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71309" y="6704076"/>
            <a:ext cx="2523490" cy="502284"/>
          </a:xfrm>
          <a:custGeom>
            <a:avLst/>
            <a:gdLst/>
            <a:ahLst/>
            <a:cxnLst/>
            <a:rect l="l" t="t" r="r" b="b"/>
            <a:pathLst>
              <a:path w="2523490" h="502284">
                <a:moveTo>
                  <a:pt x="2522982" y="415290"/>
                </a:moveTo>
                <a:lnTo>
                  <a:pt x="2522982" y="86106"/>
                </a:lnTo>
                <a:lnTo>
                  <a:pt x="2522220" y="77724"/>
                </a:lnTo>
                <a:lnTo>
                  <a:pt x="2493845" y="22050"/>
                </a:lnTo>
                <a:lnTo>
                  <a:pt x="2444496" y="0"/>
                </a:lnTo>
                <a:lnTo>
                  <a:pt x="86868" y="0"/>
                </a:lnTo>
                <a:lnTo>
                  <a:pt x="35332" y="16716"/>
                </a:lnTo>
                <a:lnTo>
                  <a:pt x="3809" y="60960"/>
                </a:lnTo>
                <a:lnTo>
                  <a:pt x="0" y="86868"/>
                </a:lnTo>
                <a:lnTo>
                  <a:pt x="0" y="415290"/>
                </a:lnTo>
                <a:lnTo>
                  <a:pt x="762" y="424434"/>
                </a:lnTo>
                <a:lnTo>
                  <a:pt x="3810" y="441198"/>
                </a:lnTo>
                <a:lnTo>
                  <a:pt x="6858" y="448818"/>
                </a:lnTo>
                <a:lnTo>
                  <a:pt x="9906" y="454777"/>
                </a:lnTo>
                <a:lnTo>
                  <a:pt x="9906" y="78486"/>
                </a:lnTo>
                <a:lnTo>
                  <a:pt x="12953" y="63246"/>
                </a:lnTo>
                <a:lnTo>
                  <a:pt x="38099" y="26670"/>
                </a:lnTo>
                <a:lnTo>
                  <a:pt x="76713" y="10053"/>
                </a:lnTo>
                <a:lnTo>
                  <a:pt x="2436114" y="9144"/>
                </a:lnTo>
                <a:lnTo>
                  <a:pt x="2445258" y="10044"/>
                </a:lnTo>
                <a:lnTo>
                  <a:pt x="2452116" y="10668"/>
                </a:lnTo>
                <a:lnTo>
                  <a:pt x="2475246" y="20092"/>
                </a:lnTo>
                <a:lnTo>
                  <a:pt x="2493616" y="35142"/>
                </a:lnTo>
                <a:lnTo>
                  <a:pt x="2506476" y="55100"/>
                </a:lnTo>
                <a:lnTo>
                  <a:pt x="2513076" y="79248"/>
                </a:lnTo>
                <a:lnTo>
                  <a:pt x="2513076" y="454164"/>
                </a:lnTo>
                <a:lnTo>
                  <a:pt x="2515474" y="450483"/>
                </a:lnTo>
                <a:lnTo>
                  <a:pt x="2522220" y="423672"/>
                </a:lnTo>
                <a:lnTo>
                  <a:pt x="2522982" y="415290"/>
                </a:lnTo>
                <a:close/>
              </a:path>
              <a:path w="2523490" h="502284">
                <a:moveTo>
                  <a:pt x="2513076" y="454164"/>
                </a:moveTo>
                <a:lnTo>
                  <a:pt x="2513076" y="422910"/>
                </a:lnTo>
                <a:lnTo>
                  <a:pt x="2511552" y="430530"/>
                </a:lnTo>
                <a:lnTo>
                  <a:pt x="2503066" y="453561"/>
                </a:lnTo>
                <a:lnTo>
                  <a:pt x="2487758" y="472344"/>
                </a:lnTo>
                <a:lnTo>
                  <a:pt x="2467392" y="485651"/>
                </a:lnTo>
                <a:lnTo>
                  <a:pt x="2443734" y="492252"/>
                </a:lnTo>
                <a:lnTo>
                  <a:pt x="86868" y="492252"/>
                </a:lnTo>
                <a:lnTo>
                  <a:pt x="62185" y="488218"/>
                </a:lnTo>
                <a:lnTo>
                  <a:pt x="41043" y="477331"/>
                </a:lnTo>
                <a:lnTo>
                  <a:pt x="24335" y="460378"/>
                </a:lnTo>
                <a:lnTo>
                  <a:pt x="12954" y="438150"/>
                </a:lnTo>
                <a:lnTo>
                  <a:pt x="9906" y="422910"/>
                </a:lnTo>
                <a:lnTo>
                  <a:pt x="9906" y="454777"/>
                </a:lnTo>
                <a:lnTo>
                  <a:pt x="45720" y="491490"/>
                </a:lnTo>
                <a:lnTo>
                  <a:pt x="86868" y="502158"/>
                </a:lnTo>
                <a:lnTo>
                  <a:pt x="2436114" y="502158"/>
                </a:lnTo>
                <a:lnTo>
                  <a:pt x="2445258" y="501396"/>
                </a:lnTo>
                <a:lnTo>
                  <a:pt x="2453640" y="499872"/>
                </a:lnTo>
                <a:lnTo>
                  <a:pt x="2479652" y="489962"/>
                </a:lnTo>
                <a:lnTo>
                  <a:pt x="2500774" y="473040"/>
                </a:lnTo>
                <a:lnTo>
                  <a:pt x="2513076" y="454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75881" y="6044184"/>
            <a:ext cx="2513330" cy="492759"/>
          </a:xfrm>
          <a:custGeom>
            <a:avLst/>
            <a:gdLst/>
            <a:ahLst/>
            <a:cxnLst/>
            <a:rect l="l" t="t" r="r" b="b"/>
            <a:pathLst>
              <a:path w="2513329" h="492759">
                <a:moveTo>
                  <a:pt x="2513076" y="410718"/>
                </a:moveTo>
                <a:lnTo>
                  <a:pt x="2513076" y="82296"/>
                </a:lnTo>
                <a:lnTo>
                  <a:pt x="2506658" y="50149"/>
                </a:lnTo>
                <a:lnTo>
                  <a:pt x="2489168" y="24003"/>
                </a:lnTo>
                <a:lnTo>
                  <a:pt x="2463248" y="6429"/>
                </a:lnTo>
                <a:lnTo>
                  <a:pt x="2431542" y="0"/>
                </a:lnTo>
                <a:lnTo>
                  <a:pt x="82296" y="0"/>
                </a:lnTo>
                <a:lnTo>
                  <a:pt x="50470" y="6429"/>
                </a:lnTo>
                <a:lnTo>
                  <a:pt x="24288" y="24003"/>
                </a:lnTo>
                <a:lnTo>
                  <a:pt x="6536" y="50149"/>
                </a:lnTo>
                <a:lnTo>
                  <a:pt x="0" y="82296"/>
                </a:lnTo>
                <a:lnTo>
                  <a:pt x="0" y="410718"/>
                </a:lnTo>
                <a:lnTo>
                  <a:pt x="6536" y="442424"/>
                </a:lnTo>
                <a:lnTo>
                  <a:pt x="24288" y="468344"/>
                </a:lnTo>
                <a:lnTo>
                  <a:pt x="50470" y="485834"/>
                </a:lnTo>
                <a:lnTo>
                  <a:pt x="82296" y="492252"/>
                </a:lnTo>
                <a:lnTo>
                  <a:pt x="2431542" y="492252"/>
                </a:lnTo>
                <a:lnTo>
                  <a:pt x="2463248" y="485834"/>
                </a:lnTo>
                <a:lnTo>
                  <a:pt x="2489168" y="468344"/>
                </a:lnTo>
                <a:lnTo>
                  <a:pt x="2506658" y="442424"/>
                </a:lnTo>
                <a:lnTo>
                  <a:pt x="2513076" y="410718"/>
                </a:lnTo>
                <a:close/>
              </a:path>
            </a:pathLst>
          </a:custGeom>
          <a:solidFill>
            <a:srgbClr val="8585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71309" y="6039611"/>
            <a:ext cx="2523490" cy="502284"/>
          </a:xfrm>
          <a:custGeom>
            <a:avLst/>
            <a:gdLst/>
            <a:ahLst/>
            <a:cxnLst/>
            <a:rect l="l" t="t" r="r" b="b"/>
            <a:pathLst>
              <a:path w="2523490" h="502284">
                <a:moveTo>
                  <a:pt x="2522982" y="415289"/>
                </a:moveTo>
                <a:lnTo>
                  <a:pt x="2522982" y="86105"/>
                </a:lnTo>
                <a:lnTo>
                  <a:pt x="2522220" y="77723"/>
                </a:lnTo>
                <a:lnTo>
                  <a:pt x="2494140" y="22298"/>
                </a:lnTo>
                <a:lnTo>
                  <a:pt x="2444496" y="0"/>
                </a:lnTo>
                <a:lnTo>
                  <a:pt x="86868" y="0"/>
                </a:lnTo>
                <a:lnTo>
                  <a:pt x="35390" y="16783"/>
                </a:lnTo>
                <a:lnTo>
                  <a:pt x="3809" y="60959"/>
                </a:lnTo>
                <a:lnTo>
                  <a:pt x="0" y="86867"/>
                </a:lnTo>
                <a:lnTo>
                  <a:pt x="0" y="415289"/>
                </a:lnTo>
                <a:lnTo>
                  <a:pt x="762" y="424433"/>
                </a:lnTo>
                <a:lnTo>
                  <a:pt x="3810" y="441197"/>
                </a:lnTo>
                <a:lnTo>
                  <a:pt x="6858" y="448817"/>
                </a:lnTo>
                <a:lnTo>
                  <a:pt x="9906" y="454777"/>
                </a:lnTo>
                <a:lnTo>
                  <a:pt x="9906" y="78485"/>
                </a:lnTo>
                <a:lnTo>
                  <a:pt x="12953" y="63245"/>
                </a:lnTo>
                <a:lnTo>
                  <a:pt x="38099" y="26669"/>
                </a:lnTo>
                <a:lnTo>
                  <a:pt x="76707" y="10053"/>
                </a:lnTo>
                <a:lnTo>
                  <a:pt x="2436114" y="9143"/>
                </a:lnTo>
                <a:lnTo>
                  <a:pt x="2445258" y="10044"/>
                </a:lnTo>
                <a:lnTo>
                  <a:pt x="2452116" y="10667"/>
                </a:lnTo>
                <a:lnTo>
                  <a:pt x="2475333" y="20138"/>
                </a:lnTo>
                <a:lnTo>
                  <a:pt x="2493602" y="35142"/>
                </a:lnTo>
                <a:lnTo>
                  <a:pt x="2506367" y="55053"/>
                </a:lnTo>
                <a:lnTo>
                  <a:pt x="2513076" y="79247"/>
                </a:lnTo>
                <a:lnTo>
                  <a:pt x="2513076" y="454069"/>
                </a:lnTo>
                <a:lnTo>
                  <a:pt x="2515594" y="450212"/>
                </a:lnTo>
                <a:lnTo>
                  <a:pt x="2522220" y="423671"/>
                </a:lnTo>
                <a:lnTo>
                  <a:pt x="2522982" y="415289"/>
                </a:lnTo>
                <a:close/>
              </a:path>
              <a:path w="2523490" h="502284">
                <a:moveTo>
                  <a:pt x="2513076" y="454069"/>
                </a:moveTo>
                <a:lnTo>
                  <a:pt x="2513076" y="422909"/>
                </a:lnTo>
                <a:lnTo>
                  <a:pt x="2511552" y="430529"/>
                </a:lnTo>
                <a:lnTo>
                  <a:pt x="2503216" y="453457"/>
                </a:lnTo>
                <a:lnTo>
                  <a:pt x="2487806" y="472297"/>
                </a:lnTo>
                <a:lnTo>
                  <a:pt x="2467314" y="485683"/>
                </a:lnTo>
                <a:lnTo>
                  <a:pt x="2443734" y="492251"/>
                </a:lnTo>
                <a:lnTo>
                  <a:pt x="86868" y="492251"/>
                </a:lnTo>
                <a:lnTo>
                  <a:pt x="62586" y="488692"/>
                </a:lnTo>
                <a:lnTo>
                  <a:pt x="41152" y="477392"/>
                </a:lnTo>
                <a:lnTo>
                  <a:pt x="24097" y="459997"/>
                </a:lnTo>
                <a:lnTo>
                  <a:pt x="12954" y="438149"/>
                </a:lnTo>
                <a:lnTo>
                  <a:pt x="9906" y="422909"/>
                </a:lnTo>
                <a:lnTo>
                  <a:pt x="9906" y="454777"/>
                </a:lnTo>
                <a:lnTo>
                  <a:pt x="45720" y="491489"/>
                </a:lnTo>
                <a:lnTo>
                  <a:pt x="86868" y="502157"/>
                </a:lnTo>
                <a:lnTo>
                  <a:pt x="2436114" y="502157"/>
                </a:lnTo>
                <a:lnTo>
                  <a:pt x="2445258" y="501395"/>
                </a:lnTo>
                <a:lnTo>
                  <a:pt x="2453640" y="499871"/>
                </a:lnTo>
                <a:lnTo>
                  <a:pt x="2479325" y="490362"/>
                </a:lnTo>
                <a:lnTo>
                  <a:pt x="2500636" y="473125"/>
                </a:lnTo>
                <a:lnTo>
                  <a:pt x="2513076" y="4540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86626" y="6147053"/>
            <a:ext cx="229044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 1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5" dirty="0">
                <a:latin typeface="Arial"/>
                <a:cs typeface="Arial"/>
              </a:rPr>
              <a:t> Con</a:t>
            </a:r>
            <a:r>
              <a:rPr sz="1800" b="1" dirty="0">
                <a:latin typeface="Arial"/>
                <a:cs typeface="Arial"/>
              </a:rPr>
              <a:t>v +</a:t>
            </a:r>
            <a:r>
              <a:rPr sz="1800" b="1" spc="-5" dirty="0">
                <a:latin typeface="Arial"/>
                <a:cs typeface="Arial"/>
              </a:rPr>
              <a:t> Pool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29728" y="6512814"/>
            <a:ext cx="392430" cy="239395"/>
          </a:xfrm>
          <a:custGeom>
            <a:avLst/>
            <a:gdLst/>
            <a:ahLst/>
            <a:cxnLst/>
            <a:rect l="l" t="t" r="r" b="b"/>
            <a:pathLst>
              <a:path w="392429" h="239395">
                <a:moveTo>
                  <a:pt x="392430" y="119633"/>
                </a:moveTo>
                <a:lnTo>
                  <a:pt x="196596" y="0"/>
                </a:lnTo>
                <a:lnTo>
                  <a:pt x="0" y="119633"/>
                </a:lnTo>
                <a:lnTo>
                  <a:pt x="98298" y="119633"/>
                </a:lnTo>
                <a:lnTo>
                  <a:pt x="98298" y="239267"/>
                </a:lnTo>
                <a:lnTo>
                  <a:pt x="294132" y="239267"/>
                </a:lnTo>
                <a:lnTo>
                  <a:pt x="294132" y="119633"/>
                </a:lnTo>
                <a:lnTo>
                  <a:pt x="392430" y="119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12964" y="6506718"/>
            <a:ext cx="426084" cy="250825"/>
          </a:xfrm>
          <a:custGeom>
            <a:avLst/>
            <a:gdLst/>
            <a:ahLst/>
            <a:cxnLst/>
            <a:rect l="l" t="t" r="r" b="b"/>
            <a:pathLst>
              <a:path w="426084" h="250825">
                <a:moveTo>
                  <a:pt x="425958" y="130301"/>
                </a:moveTo>
                <a:lnTo>
                  <a:pt x="213360" y="0"/>
                </a:lnTo>
                <a:lnTo>
                  <a:pt x="0" y="130301"/>
                </a:lnTo>
                <a:lnTo>
                  <a:pt x="16764" y="130301"/>
                </a:lnTo>
                <a:lnTo>
                  <a:pt x="16764" y="121157"/>
                </a:lnTo>
                <a:lnTo>
                  <a:pt x="33532" y="121157"/>
                </a:lnTo>
                <a:lnTo>
                  <a:pt x="210311" y="13164"/>
                </a:lnTo>
                <a:lnTo>
                  <a:pt x="210311" y="9905"/>
                </a:lnTo>
                <a:lnTo>
                  <a:pt x="215646" y="9905"/>
                </a:lnTo>
                <a:lnTo>
                  <a:pt x="215645" y="13164"/>
                </a:lnTo>
                <a:lnTo>
                  <a:pt x="392425" y="121157"/>
                </a:lnTo>
                <a:lnTo>
                  <a:pt x="409194" y="121157"/>
                </a:lnTo>
                <a:lnTo>
                  <a:pt x="409194" y="130301"/>
                </a:lnTo>
                <a:lnTo>
                  <a:pt x="425958" y="130301"/>
                </a:lnTo>
                <a:close/>
              </a:path>
              <a:path w="426084" h="250825">
                <a:moveTo>
                  <a:pt x="33532" y="121157"/>
                </a:moveTo>
                <a:lnTo>
                  <a:pt x="16764" y="121157"/>
                </a:lnTo>
                <a:lnTo>
                  <a:pt x="19812" y="129539"/>
                </a:lnTo>
                <a:lnTo>
                  <a:pt x="33532" y="121157"/>
                </a:lnTo>
                <a:close/>
              </a:path>
              <a:path w="426084" h="250825">
                <a:moveTo>
                  <a:pt x="119634" y="240791"/>
                </a:moveTo>
                <a:lnTo>
                  <a:pt x="119634" y="121157"/>
                </a:lnTo>
                <a:lnTo>
                  <a:pt x="33532" y="121157"/>
                </a:lnTo>
                <a:lnTo>
                  <a:pt x="19812" y="129539"/>
                </a:lnTo>
                <a:lnTo>
                  <a:pt x="16764" y="121157"/>
                </a:lnTo>
                <a:lnTo>
                  <a:pt x="16764" y="130301"/>
                </a:lnTo>
                <a:lnTo>
                  <a:pt x="110489" y="130301"/>
                </a:lnTo>
                <a:lnTo>
                  <a:pt x="110489" y="125729"/>
                </a:lnTo>
                <a:lnTo>
                  <a:pt x="115062" y="130301"/>
                </a:lnTo>
                <a:lnTo>
                  <a:pt x="115062" y="240791"/>
                </a:lnTo>
                <a:lnTo>
                  <a:pt x="119634" y="240791"/>
                </a:lnTo>
                <a:close/>
              </a:path>
              <a:path w="426084" h="250825">
                <a:moveTo>
                  <a:pt x="115062" y="130301"/>
                </a:moveTo>
                <a:lnTo>
                  <a:pt x="110489" y="125729"/>
                </a:lnTo>
                <a:lnTo>
                  <a:pt x="110489" y="130301"/>
                </a:lnTo>
                <a:lnTo>
                  <a:pt x="115062" y="130301"/>
                </a:lnTo>
                <a:close/>
              </a:path>
              <a:path w="426084" h="250825">
                <a:moveTo>
                  <a:pt x="119634" y="250697"/>
                </a:moveTo>
                <a:lnTo>
                  <a:pt x="119634" y="245363"/>
                </a:lnTo>
                <a:lnTo>
                  <a:pt x="115062" y="240791"/>
                </a:lnTo>
                <a:lnTo>
                  <a:pt x="115062" y="130301"/>
                </a:lnTo>
                <a:lnTo>
                  <a:pt x="110489" y="130301"/>
                </a:lnTo>
                <a:lnTo>
                  <a:pt x="110489" y="250697"/>
                </a:lnTo>
                <a:lnTo>
                  <a:pt x="119634" y="250697"/>
                </a:lnTo>
                <a:close/>
              </a:path>
              <a:path w="426084" h="250825">
                <a:moveTo>
                  <a:pt x="310896" y="240791"/>
                </a:moveTo>
                <a:lnTo>
                  <a:pt x="115062" y="240791"/>
                </a:lnTo>
                <a:lnTo>
                  <a:pt x="119634" y="245363"/>
                </a:lnTo>
                <a:lnTo>
                  <a:pt x="119634" y="250697"/>
                </a:lnTo>
                <a:lnTo>
                  <a:pt x="306324" y="250697"/>
                </a:lnTo>
                <a:lnTo>
                  <a:pt x="306324" y="245363"/>
                </a:lnTo>
                <a:lnTo>
                  <a:pt x="310896" y="240791"/>
                </a:lnTo>
                <a:close/>
              </a:path>
              <a:path w="426084" h="250825">
                <a:moveTo>
                  <a:pt x="215646" y="9905"/>
                </a:moveTo>
                <a:lnTo>
                  <a:pt x="210311" y="9905"/>
                </a:lnTo>
                <a:lnTo>
                  <a:pt x="212978" y="11535"/>
                </a:lnTo>
                <a:lnTo>
                  <a:pt x="215646" y="9905"/>
                </a:lnTo>
                <a:close/>
              </a:path>
              <a:path w="426084" h="250825">
                <a:moveTo>
                  <a:pt x="212978" y="11535"/>
                </a:moveTo>
                <a:lnTo>
                  <a:pt x="210311" y="9905"/>
                </a:lnTo>
                <a:lnTo>
                  <a:pt x="210311" y="13164"/>
                </a:lnTo>
                <a:lnTo>
                  <a:pt x="212978" y="11535"/>
                </a:lnTo>
                <a:close/>
              </a:path>
              <a:path w="426084" h="250825">
                <a:moveTo>
                  <a:pt x="215645" y="13164"/>
                </a:moveTo>
                <a:lnTo>
                  <a:pt x="215646" y="9905"/>
                </a:lnTo>
                <a:lnTo>
                  <a:pt x="212978" y="11535"/>
                </a:lnTo>
                <a:lnTo>
                  <a:pt x="215645" y="13164"/>
                </a:lnTo>
                <a:close/>
              </a:path>
              <a:path w="426084" h="250825">
                <a:moveTo>
                  <a:pt x="409194" y="130301"/>
                </a:moveTo>
                <a:lnTo>
                  <a:pt x="409194" y="121157"/>
                </a:lnTo>
                <a:lnTo>
                  <a:pt x="406146" y="129539"/>
                </a:lnTo>
                <a:lnTo>
                  <a:pt x="392425" y="121157"/>
                </a:lnTo>
                <a:lnTo>
                  <a:pt x="306324" y="121157"/>
                </a:lnTo>
                <a:lnTo>
                  <a:pt x="306324" y="240791"/>
                </a:lnTo>
                <a:lnTo>
                  <a:pt x="310896" y="240791"/>
                </a:lnTo>
                <a:lnTo>
                  <a:pt x="310896" y="130301"/>
                </a:lnTo>
                <a:lnTo>
                  <a:pt x="315468" y="125729"/>
                </a:lnTo>
                <a:lnTo>
                  <a:pt x="315468" y="130301"/>
                </a:lnTo>
                <a:lnTo>
                  <a:pt x="409194" y="130301"/>
                </a:lnTo>
                <a:close/>
              </a:path>
              <a:path w="426084" h="250825">
                <a:moveTo>
                  <a:pt x="315468" y="250697"/>
                </a:moveTo>
                <a:lnTo>
                  <a:pt x="315468" y="130301"/>
                </a:lnTo>
                <a:lnTo>
                  <a:pt x="310896" y="130301"/>
                </a:lnTo>
                <a:lnTo>
                  <a:pt x="310896" y="240791"/>
                </a:lnTo>
                <a:lnTo>
                  <a:pt x="306324" y="245363"/>
                </a:lnTo>
                <a:lnTo>
                  <a:pt x="306324" y="250697"/>
                </a:lnTo>
                <a:lnTo>
                  <a:pt x="315468" y="250697"/>
                </a:lnTo>
                <a:close/>
              </a:path>
              <a:path w="426084" h="250825">
                <a:moveTo>
                  <a:pt x="315468" y="130301"/>
                </a:moveTo>
                <a:lnTo>
                  <a:pt x="315468" y="125729"/>
                </a:lnTo>
                <a:lnTo>
                  <a:pt x="310896" y="130301"/>
                </a:lnTo>
                <a:lnTo>
                  <a:pt x="315468" y="130301"/>
                </a:lnTo>
                <a:close/>
              </a:path>
              <a:path w="426084" h="250825">
                <a:moveTo>
                  <a:pt x="409194" y="121157"/>
                </a:moveTo>
                <a:lnTo>
                  <a:pt x="392425" y="121157"/>
                </a:lnTo>
                <a:lnTo>
                  <a:pt x="406146" y="129539"/>
                </a:lnTo>
                <a:lnTo>
                  <a:pt x="409194" y="1211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7311" y="1457705"/>
            <a:ext cx="2513330" cy="493395"/>
          </a:xfrm>
          <a:custGeom>
            <a:avLst/>
            <a:gdLst/>
            <a:ahLst/>
            <a:cxnLst/>
            <a:rect l="l" t="t" r="r" b="b"/>
            <a:pathLst>
              <a:path w="2513329" h="493394">
                <a:moveTo>
                  <a:pt x="2513076" y="410718"/>
                </a:moveTo>
                <a:lnTo>
                  <a:pt x="2513076" y="82296"/>
                </a:lnTo>
                <a:lnTo>
                  <a:pt x="2506646" y="50149"/>
                </a:lnTo>
                <a:lnTo>
                  <a:pt x="2489073" y="24003"/>
                </a:lnTo>
                <a:lnTo>
                  <a:pt x="2462926" y="6429"/>
                </a:lnTo>
                <a:lnTo>
                  <a:pt x="2430780" y="0"/>
                </a:lnTo>
                <a:lnTo>
                  <a:pt x="81534" y="0"/>
                </a:lnTo>
                <a:lnTo>
                  <a:pt x="49827" y="6429"/>
                </a:lnTo>
                <a:lnTo>
                  <a:pt x="23907" y="24003"/>
                </a:lnTo>
                <a:lnTo>
                  <a:pt x="6417" y="50149"/>
                </a:lnTo>
                <a:lnTo>
                  <a:pt x="0" y="82296"/>
                </a:lnTo>
                <a:lnTo>
                  <a:pt x="0" y="410718"/>
                </a:lnTo>
                <a:lnTo>
                  <a:pt x="6417" y="442543"/>
                </a:lnTo>
                <a:lnTo>
                  <a:pt x="23907" y="468725"/>
                </a:lnTo>
                <a:lnTo>
                  <a:pt x="49827" y="486477"/>
                </a:lnTo>
                <a:lnTo>
                  <a:pt x="81534" y="493014"/>
                </a:lnTo>
                <a:lnTo>
                  <a:pt x="2430780" y="493014"/>
                </a:lnTo>
                <a:lnTo>
                  <a:pt x="2462926" y="486477"/>
                </a:lnTo>
                <a:lnTo>
                  <a:pt x="2489073" y="468725"/>
                </a:lnTo>
                <a:lnTo>
                  <a:pt x="2506646" y="442543"/>
                </a:lnTo>
                <a:lnTo>
                  <a:pt x="2513076" y="410718"/>
                </a:lnTo>
                <a:close/>
              </a:path>
            </a:pathLst>
          </a:custGeom>
          <a:solidFill>
            <a:srgbClr val="A5A5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81978" y="1453133"/>
            <a:ext cx="2523490" cy="502284"/>
          </a:xfrm>
          <a:custGeom>
            <a:avLst/>
            <a:gdLst/>
            <a:ahLst/>
            <a:cxnLst/>
            <a:rect l="l" t="t" r="r" b="b"/>
            <a:pathLst>
              <a:path w="2523490" h="502285">
                <a:moveTo>
                  <a:pt x="2522982" y="423672"/>
                </a:moveTo>
                <a:lnTo>
                  <a:pt x="2522982" y="86868"/>
                </a:lnTo>
                <a:lnTo>
                  <a:pt x="2521458" y="69342"/>
                </a:lnTo>
                <a:lnTo>
                  <a:pt x="2494149" y="22307"/>
                </a:lnTo>
                <a:lnTo>
                  <a:pt x="2444496" y="762"/>
                </a:lnTo>
                <a:lnTo>
                  <a:pt x="2436114" y="0"/>
                </a:lnTo>
                <a:lnTo>
                  <a:pt x="86868" y="0"/>
                </a:lnTo>
                <a:lnTo>
                  <a:pt x="35699" y="17021"/>
                </a:lnTo>
                <a:lnTo>
                  <a:pt x="4571" y="60960"/>
                </a:lnTo>
                <a:lnTo>
                  <a:pt x="0" y="86868"/>
                </a:lnTo>
                <a:lnTo>
                  <a:pt x="0" y="415290"/>
                </a:lnTo>
                <a:lnTo>
                  <a:pt x="9906" y="454246"/>
                </a:lnTo>
                <a:lnTo>
                  <a:pt x="9906" y="86868"/>
                </a:lnTo>
                <a:lnTo>
                  <a:pt x="11429" y="70866"/>
                </a:lnTo>
                <a:lnTo>
                  <a:pt x="31196" y="33467"/>
                </a:lnTo>
                <a:lnTo>
                  <a:pt x="64769" y="12954"/>
                </a:lnTo>
                <a:lnTo>
                  <a:pt x="2444496" y="9906"/>
                </a:lnTo>
                <a:lnTo>
                  <a:pt x="2452116" y="11430"/>
                </a:lnTo>
                <a:lnTo>
                  <a:pt x="2493749" y="35275"/>
                </a:lnTo>
                <a:lnTo>
                  <a:pt x="2513076" y="79248"/>
                </a:lnTo>
                <a:lnTo>
                  <a:pt x="2513838" y="86868"/>
                </a:lnTo>
                <a:lnTo>
                  <a:pt x="2513838" y="452736"/>
                </a:lnTo>
                <a:lnTo>
                  <a:pt x="2515531" y="450106"/>
                </a:lnTo>
                <a:lnTo>
                  <a:pt x="2522982" y="423672"/>
                </a:lnTo>
                <a:close/>
              </a:path>
              <a:path w="2523490" h="502285">
                <a:moveTo>
                  <a:pt x="2513838" y="452736"/>
                </a:moveTo>
                <a:lnTo>
                  <a:pt x="2513838" y="415290"/>
                </a:lnTo>
                <a:lnTo>
                  <a:pt x="2513076" y="423672"/>
                </a:lnTo>
                <a:lnTo>
                  <a:pt x="2511550" y="431295"/>
                </a:lnTo>
                <a:lnTo>
                  <a:pt x="2487710" y="472782"/>
                </a:lnTo>
                <a:lnTo>
                  <a:pt x="2443734" y="492252"/>
                </a:lnTo>
                <a:lnTo>
                  <a:pt x="86868" y="492252"/>
                </a:lnTo>
                <a:lnTo>
                  <a:pt x="62486" y="488520"/>
                </a:lnTo>
                <a:lnTo>
                  <a:pt x="41238" y="477326"/>
                </a:lnTo>
                <a:lnTo>
                  <a:pt x="24326" y="460069"/>
                </a:lnTo>
                <a:lnTo>
                  <a:pt x="12954" y="438150"/>
                </a:lnTo>
                <a:lnTo>
                  <a:pt x="9906" y="422910"/>
                </a:lnTo>
                <a:lnTo>
                  <a:pt x="9906" y="454246"/>
                </a:lnTo>
                <a:lnTo>
                  <a:pt x="38862" y="487680"/>
                </a:lnTo>
                <a:lnTo>
                  <a:pt x="75425" y="501214"/>
                </a:lnTo>
                <a:lnTo>
                  <a:pt x="86868" y="502158"/>
                </a:lnTo>
                <a:lnTo>
                  <a:pt x="2436114" y="502158"/>
                </a:lnTo>
                <a:lnTo>
                  <a:pt x="2445258" y="501396"/>
                </a:lnTo>
                <a:lnTo>
                  <a:pt x="2453640" y="499872"/>
                </a:lnTo>
                <a:lnTo>
                  <a:pt x="2479514" y="490732"/>
                </a:lnTo>
                <a:lnTo>
                  <a:pt x="2500593" y="473302"/>
                </a:lnTo>
                <a:lnTo>
                  <a:pt x="2513838" y="452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4258" y="1560576"/>
            <a:ext cx="8018145" cy="163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Softma</a:t>
            </a:r>
            <a:r>
              <a:rPr sz="1800" b="1" dirty="0">
                <a:latin typeface="Arial"/>
                <a:cs typeface="Arial"/>
              </a:rPr>
              <a:t>x</a:t>
            </a:r>
            <a:r>
              <a:rPr sz="1800" b="1" spc="-5" dirty="0">
                <a:latin typeface="Arial"/>
                <a:cs typeface="Arial"/>
              </a:rPr>
              <a:t> Output</a:t>
            </a:r>
            <a:endParaRPr sz="1800">
              <a:latin typeface="Arial"/>
              <a:cs typeface="Arial"/>
            </a:endParaRPr>
          </a:p>
          <a:p>
            <a:pPr marL="355600" marR="2313940" indent="-342900">
              <a:lnSpc>
                <a:spcPct val="100000"/>
              </a:lnSpc>
              <a:spcBef>
                <a:spcPts val="1015"/>
              </a:spcBef>
            </a:pPr>
            <a:r>
              <a:rPr sz="2800" dirty="0">
                <a:latin typeface="Arial"/>
                <a:cs typeface="Arial"/>
              </a:rPr>
              <a:t>Now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removing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upper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feature extractor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layers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fully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connected: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sz="2000" spc="-5" dirty="0">
                <a:latin typeface="Arial"/>
                <a:cs typeface="Arial"/>
              </a:rPr>
              <a:t>•	Layers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3,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4,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6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,7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78168" y="5393435"/>
            <a:ext cx="2513330" cy="492759"/>
          </a:xfrm>
          <a:custGeom>
            <a:avLst/>
            <a:gdLst/>
            <a:ahLst/>
            <a:cxnLst/>
            <a:rect l="l" t="t" r="r" b="b"/>
            <a:pathLst>
              <a:path w="2513329" h="492760">
                <a:moveTo>
                  <a:pt x="2513076" y="409956"/>
                </a:moveTo>
                <a:lnTo>
                  <a:pt x="2513076" y="81534"/>
                </a:lnTo>
                <a:lnTo>
                  <a:pt x="2506646" y="49827"/>
                </a:lnTo>
                <a:lnTo>
                  <a:pt x="2489073" y="23907"/>
                </a:lnTo>
                <a:lnTo>
                  <a:pt x="2462926" y="6417"/>
                </a:lnTo>
                <a:lnTo>
                  <a:pt x="2430780" y="0"/>
                </a:lnTo>
                <a:lnTo>
                  <a:pt x="82296" y="0"/>
                </a:lnTo>
                <a:lnTo>
                  <a:pt x="50149" y="6417"/>
                </a:lnTo>
                <a:lnTo>
                  <a:pt x="24003" y="23907"/>
                </a:lnTo>
                <a:lnTo>
                  <a:pt x="6429" y="49827"/>
                </a:lnTo>
                <a:lnTo>
                  <a:pt x="0" y="81534"/>
                </a:lnTo>
                <a:lnTo>
                  <a:pt x="0" y="409956"/>
                </a:lnTo>
                <a:lnTo>
                  <a:pt x="6429" y="442102"/>
                </a:lnTo>
                <a:lnTo>
                  <a:pt x="24003" y="468249"/>
                </a:lnTo>
                <a:lnTo>
                  <a:pt x="50149" y="485822"/>
                </a:lnTo>
                <a:lnTo>
                  <a:pt x="82296" y="492252"/>
                </a:lnTo>
                <a:lnTo>
                  <a:pt x="2430780" y="492252"/>
                </a:lnTo>
                <a:lnTo>
                  <a:pt x="2462926" y="485822"/>
                </a:lnTo>
                <a:lnTo>
                  <a:pt x="2489073" y="468249"/>
                </a:lnTo>
                <a:lnTo>
                  <a:pt x="2506646" y="442102"/>
                </a:lnTo>
                <a:lnTo>
                  <a:pt x="2513076" y="409956"/>
                </a:lnTo>
                <a:close/>
              </a:path>
            </a:pathLst>
          </a:custGeom>
          <a:solidFill>
            <a:srgbClr val="8585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73595" y="5388864"/>
            <a:ext cx="2522220" cy="501650"/>
          </a:xfrm>
          <a:custGeom>
            <a:avLst/>
            <a:gdLst/>
            <a:ahLst/>
            <a:cxnLst/>
            <a:rect l="l" t="t" r="r" b="b"/>
            <a:pathLst>
              <a:path w="2522220" h="501650">
                <a:moveTo>
                  <a:pt x="2522220" y="423672"/>
                </a:moveTo>
                <a:lnTo>
                  <a:pt x="2522220" y="77724"/>
                </a:lnTo>
                <a:lnTo>
                  <a:pt x="2520696" y="68580"/>
                </a:lnTo>
                <a:lnTo>
                  <a:pt x="2510256" y="42396"/>
                </a:lnTo>
                <a:lnTo>
                  <a:pt x="2493792" y="21864"/>
                </a:lnTo>
                <a:lnTo>
                  <a:pt x="2471730" y="7545"/>
                </a:lnTo>
                <a:lnTo>
                  <a:pt x="2444496" y="0"/>
                </a:lnTo>
                <a:lnTo>
                  <a:pt x="86106" y="0"/>
                </a:lnTo>
                <a:lnTo>
                  <a:pt x="34747" y="16840"/>
                </a:lnTo>
                <a:lnTo>
                  <a:pt x="3809" y="60960"/>
                </a:lnTo>
                <a:lnTo>
                  <a:pt x="0" y="77724"/>
                </a:lnTo>
                <a:lnTo>
                  <a:pt x="0" y="423672"/>
                </a:lnTo>
                <a:lnTo>
                  <a:pt x="1524" y="432816"/>
                </a:lnTo>
                <a:lnTo>
                  <a:pt x="3810" y="441198"/>
                </a:lnTo>
                <a:lnTo>
                  <a:pt x="6858" y="448818"/>
                </a:lnTo>
                <a:lnTo>
                  <a:pt x="9144" y="454137"/>
                </a:lnTo>
                <a:lnTo>
                  <a:pt x="9144" y="86868"/>
                </a:lnTo>
                <a:lnTo>
                  <a:pt x="10667" y="70866"/>
                </a:lnTo>
                <a:lnTo>
                  <a:pt x="31041" y="32835"/>
                </a:lnTo>
                <a:lnTo>
                  <a:pt x="67717" y="11677"/>
                </a:lnTo>
                <a:lnTo>
                  <a:pt x="2435352" y="9144"/>
                </a:lnTo>
                <a:lnTo>
                  <a:pt x="2444496" y="9982"/>
                </a:lnTo>
                <a:lnTo>
                  <a:pt x="2493049" y="34590"/>
                </a:lnTo>
                <a:lnTo>
                  <a:pt x="2512314" y="78486"/>
                </a:lnTo>
                <a:lnTo>
                  <a:pt x="2513076" y="86868"/>
                </a:lnTo>
                <a:lnTo>
                  <a:pt x="2513076" y="452970"/>
                </a:lnTo>
                <a:lnTo>
                  <a:pt x="2514401" y="450926"/>
                </a:lnTo>
                <a:lnTo>
                  <a:pt x="2522220" y="423672"/>
                </a:lnTo>
                <a:close/>
              </a:path>
              <a:path w="2522220" h="501650">
                <a:moveTo>
                  <a:pt x="2513076" y="452970"/>
                </a:moveTo>
                <a:lnTo>
                  <a:pt x="2513076" y="414528"/>
                </a:lnTo>
                <a:lnTo>
                  <a:pt x="2511552" y="430530"/>
                </a:lnTo>
                <a:lnTo>
                  <a:pt x="2502327" y="453538"/>
                </a:lnTo>
                <a:lnTo>
                  <a:pt x="2487182" y="472354"/>
                </a:lnTo>
                <a:lnTo>
                  <a:pt x="2467076" y="485497"/>
                </a:lnTo>
                <a:lnTo>
                  <a:pt x="2442972" y="491490"/>
                </a:lnTo>
                <a:lnTo>
                  <a:pt x="2435352" y="492252"/>
                </a:lnTo>
                <a:lnTo>
                  <a:pt x="86106" y="492126"/>
                </a:lnTo>
                <a:lnTo>
                  <a:pt x="40705" y="476973"/>
                </a:lnTo>
                <a:lnTo>
                  <a:pt x="12954" y="437388"/>
                </a:lnTo>
                <a:lnTo>
                  <a:pt x="9144" y="414528"/>
                </a:lnTo>
                <a:lnTo>
                  <a:pt x="9144" y="454137"/>
                </a:lnTo>
                <a:lnTo>
                  <a:pt x="44958" y="491490"/>
                </a:lnTo>
                <a:lnTo>
                  <a:pt x="86868" y="501277"/>
                </a:lnTo>
                <a:lnTo>
                  <a:pt x="2444496" y="501396"/>
                </a:lnTo>
                <a:lnTo>
                  <a:pt x="2452878" y="499872"/>
                </a:lnTo>
                <a:lnTo>
                  <a:pt x="2479348" y="489690"/>
                </a:lnTo>
                <a:lnTo>
                  <a:pt x="2499983" y="473154"/>
                </a:lnTo>
                <a:lnTo>
                  <a:pt x="2513076" y="452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88150" y="5495544"/>
            <a:ext cx="229108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 2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5" dirty="0">
                <a:latin typeface="Arial"/>
                <a:cs typeface="Arial"/>
              </a:rPr>
              <a:t> Con</a:t>
            </a:r>
            <a:r>
              <a:rPr sz="1800" b="1" dirty="0">
                <a:latin typeface="Arial"/>
                <a:cs typeface="Arial"/>
              </a:rPr>
              <a:t>v +</a:t>
            </a:r>
            <a:r>
              <a:rPr sz="1800" b="1" spc="-5" dirty="0">
                <a:latin typeface="Arial"/>
                <a:cs typeface="Arial"/>
              </a:rPr>
              <a:t> Pool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38871" y="5869685"/>
            <a:ext cx="391795" cy="240029"/>
          </a:xfrm>
          <a:custGeom>
            <a:avLst/>
            <a:gdLst/>
            <a:ahLst/>
            <a:cxnLst/>
            <a:rect l="l" t="t" r="r" b="b"/>
            <a:pathLst>
              <a:path w="391795" h="240029">
                <a:moveTo>
                  <a:pt x="391668" y="120396"/>
                </a:moveTo>
                <a:lnTo>
                  <a:pt x="195834" y="0"/>
                </a:lnTo>
                <a:lnTo>
                  <a:pt x="0" y="120396"/>
                </a:lnTo>
                <a:lnTo>
                  <a:pt x="98298" y="120396"/>
                </a:lnTo>
                <a:lnTo>
                  <a:pt x="98298" y="240030"/>
                </a:lnTo>
                <a:lnTo>
                  <a:pt x="294132" y="240030"/>
                </a:lnTo>
                <a:lnTo>
                  <a:pt x="294132" y="120396"/>
                </a:lnTo>
                <a:lnTo>
                  <a:pt x="391668" y="120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22107" y="5864352"/>
            <a:ext cx="425450" cy="250190"/>
          </a:xfrm>
          <a:custGeom>
            <a:avLst/>
            <a:gdLst/>
            <a:ahLst/>
            <a:cxnLst/>
            <a:rect l="l" t="t" r="r" b="b"/>
            <a:pathLst>
              <a:path w="425450" h="250189">
                <a:moveTo>
                  <a:pt x="425195" y="130301"/>
                </a:moveTo>
                <a:lnTo>
                  <a:pt x="212597" y="0"/>
                </a:lnTo>
                <a:lnTo>
                  <a:pt x="0" y="130301"/>
                </a:lnTo>
                <a:lnTo>
                  <a:pt x="16764" y="130301"/>
                </a:lnTo>
                <a:lnTo>
                  <a:pt x="16764" y="120395"/>
                </a:lnTo>
                <a:lnTo>
                  <a:pt x="33923" y="120395"/>
                </a:lnTo>
                <a:lnTo>
                  <a:pt x="210311" y="11954"/>
                </a:lnTo>
                <a:lnTo>
                  <a:pt x="210311" y="9143"/>
                </a:lnTo>
                <a:lnTo>
                  <a:pt x="214884" y="9143"/>
                </a:lnTo>
                <a:lnTo>
                  <a:pt x="214884" y="11954"/>
                </a:lnTo>
                <a:lnTo>
                  <a:pt x="391272" y="120395"/>
                </a:lnTo>
                <a:lnTo>
                  <a:pt x="408431" y="120395"/>
                </a:lnTo>
                <a:lnTo>
                  <a:pt x="408431" y="130301"/>
                </a:lnTo>
                <a:lnTo>
                  <a:pt x="425195" y="130301"/>
                </a:lnTo>
                <a:close/>
              </a:path>
              <a:path w="425450" h="250189">
                <a:moveTo>
                  <a:pt x="33923" y="120395"/>
                </a:moveTo>
                <a:lnTo>
                  <a:pt x="16764" y="120395"/>
                </a:lnTo>
                <a:lnTo>
                  <a:pt x="19050" y="129539"/>
                </a:lnTo>
                <a:lnTo>
                  <a:pt x="33923" y="120395"/>
                </a:lnTo>
                <a:close/>
              </a:path>
              <a:path w="425450" h="250189">
                <a:moveTo>
                  <a:pt x="119634" y="240791"/>
                </a:moveTo>
                <a:lnTo>
                  <a:pt x="119634" y="120395"/>
                </a:lnTo>
                <a:lnTo>
                  <a:pt x="33923" y="120395"/>
                </a:lnTo>
                <a:lnTo>
                  <a:pt x="19050" y="129539"/>
                </a:lnTo>
                <a:lnTo>
                  <a:pt x="16764" y="120395"/>
                </a:lnTo>
                <a:lnTo>
                  <a:pt x="16764" y="130301"/>
                </a:lnTo>
                <a:lnTo>
                  <a:pt x="109728" y="130301"/>
                </a:lnTo>
                <a:lnTo>
                  <a:pt x="109728" y="125729"/>
                </a:lnTo>
                <a:lnTo>
                  <a:pt x="115062" y="130301"/>
                </a:lnTo>
                <a:lnTo>
                  <a:pt x="115062" y="240791"/>
                </a:lnTo>
                <a:lnTo>
                  <a:pt x="119634" y="240791"/>
                </a:lnTo>
                <a:close/>
              </a:path>
              <a:path w="425450" h="250189">
                <a:moveTo>
                  <a:pt x="115062" y="130301"/>
                </a:moveTo>
                <a:lnTo>
                  <a:pt x="109728" y="125729"/>
                </a:lnTo>
                <a:lnTo>
                  <a:pt x="109728" y="130301"/>
                </a:lnTo>
                <a:lnTo>
                  <a:pt x="115062" y="130301"/>
                </a:lnTo>
                <a:close/>
              </a:path>
              <a:path w="425450" h="250189">
                <a:moveTo>
                  <a:pt x="119633" y="249935"/>
                </a:moveTo>
                <a:lnTo>
                  <a:pt x="119634" y="245363"/>
                </a:lnTo>
                <a:lnTo>
                  <a:pt x="115062" y="240791"/>
                </a:lnTo>
                <a:lnTo>
                  <a:pt x="115062" y="130301"/>
                </a:lnTo>
                <a:lnTo>
                  <a:pt x="109728" y="130301"/>
                </a:lnTo>
                <a:lnTo>
                  <a:pt x="109728" y="249935"/>
                </a:lnTo>
                <a:lnTo>
                  <a:pt x="119633" y="249935"/>
                </a:lnTo>
                <a:close/>
              </a:path>
              <a:path w="425450" h="250189">
                <a:moveTo>
                  <a:pt x="310896" y="240791"/>
                </a:moveTo>
                <a:lnTo>
                  <a:pt x="115062" y="240791"/>
                </a:lnTo>
                <a:lnTo>
                  <a:pt x="119634" y="245363"/>
                </a:lnTo>
                <a:lnTo>
                  <a:pt x="119633" y="249935"/>
                </a:lnTo>
                <a:lnTo>
                  <a:pt x="305562" y="249935"/>
                </a:lnTo>
                <a:lnTo>
                  <a:pt x="305562" y="245363"/>
                </a:lnTo>
                <a:lnTo>
                  <a:pt x="310896" y="240791"/>
                </a:lnTo>
                <a:close/>
              </a:path>
              <a:path w="425450" h="250189">
                <a:moveTo>
                  <a:pt x="214884" y="9143"/>
                </a:moveTo>
                <a:lnTo>
                  <a:pt x="210311" y="9143"/>
                </a:lnTo>
                <a:lnTo>
                  <a:pt x="212597" y="10549"/>
                </a:lnTo>
                <a:lnTo>
                  <a:pt x="214884" y="9143"/>
                </a:lnTo>
                <a:close/>
              </a:path>
              <a:path w="425450" h="250189">
                <a:moveTo>
                  <a:pt x="212597" y="10549"/>
                </a:moveTo>
                <a:lnTo>
                  <a:pt x="210311" y="9143"/>
                </a:lnTo>
                <a:lnTo>
                  <a:pt x="210311" y="11954"/>
                </a:lnTo>
                <a:lnTo>
                  <a:pt x="212597" y="10549"/>
                </a:lnTo>
                <a:close/>
              </a:path>
              <a:path w="425450" h="250189">
                <a:moveTo>
                  <a:pt x="214884" y="11954"/>
                </a:moveTo>
                <a:lnTo>
                  <a:pt x="214884" y="9143"/>
                </a:lnTo>
                <a:lnTo>
                  <a:pt x="212597" y="10549"/>
                </a:lnTo>
                <a:lnTo>
                  <a:pt x="214884" y="11954"/>
                </a:lnTo>
                <a:close/>
              </a:path>
              <a:path w="425450" h="250189">
                <a:moveTo>
                  <a:pt x="408431" y="130301"/>
                </a:moveTo>
                <a:lnTo>
                  <a:pt x="408431" y="120395"/>
                </a:lnTo>
                <a:lnTo>
                  <a:pt x="406146" y="129539"/>
                </a:lnTo>
                <a:lnTo>
                  <a:pt x="391272" y="120395"/>
                </a:lnTo>
                <a:lnTo>
                  <a:pt x="305562" y="120395"/>
                </a:lnTo>
                <a:lnTo>
                  <a:pt x="305562" y="240791"/>
                </a:lnTo>
                <a:lnTo>
                  <a:pt x="310896" y="240791"/>
                </a:lnTo>
                <a:lnTo>
                  <a:pt x="310896" y="130301"/>
                </a:lnTo>
                <a:lnTo>
                  <a:pt x="315468" y="125729"/>
                </a:lnTo>
                <a:lnTo>
                  <a:pt x="315468" y="130301"/>
                </a:lnTo>
                <a:lnTo>
                  <a:pt x="408431" y="130301"/>
                </a:lnTo>
                <a:close/>
              </a:path>
              <a:path w="425450" h="250189">
                <a:moveTo>
                  <a:pt x="315468" y="249935"/>
                </a:moveTo>
                <a:lnTo>
                  <a:pt x="315468" y="130301"/>
                </a:lnTo>
                <a:lnTo>
                  <a:pt x="310896" y="130301"/>
                </a:lnTo>
                <a:lnTo>
                  <a:pt x="310896" y="240791"/>
                </a:lnTo>
                <a:lnTo>
                  <a:pt x="305562" y="245363"/>
                </a:lnTo>
                <a:lnTo>
                  <a:pt x="305562" y="249935"/>
                </a:lnTo>
                <a:lnTo>
                  <a:pt x="315468" y="249935"/>
                </a:lnTo>
                <a:close/>
              </a:path>
              <a:path w="425450" h="250189">
                <a:moveTo>
                  <a:pt x="315468" y="130301"/>
                </a:moveTo>
                <a:lnTo>
                  <a:pt x="315468" y="125729"/>
                </a:lnTo>
                <a:lnTo>
                  <a:pt x="310896" y="130301"/>
                </a:lnTo>
                <a:lnTo>
                  <a:pt x="315468" y="130301"/>
                </a:lnTo>
                <a:close/>
              </a:path>
              <a:path w="425450" h="250189">
                <a:moveTo>
                  <a:pt x="408431" y="120395"/>
                </a:moveTo>
                <a:lnTo>
                  <a:pt x="391272" y="120395"/>
                </a:lnTo>
                <a:lnTo>
                  <a:pt x="406146" y="129539"/>
                </a:lnTo>
                <a:lnTo>
                  <a:pt x="408431" y="120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93407" y="3421379"/>
            <a:ext cx="2502535" cy="501650"/>
          </a:xfrm>
          <a:custGeom>
            <a:avLst/>
            <a:gdLst/>
            <a:ahLst/>
            <a:cxnLst/>
            <a:rect l="l" t="t" r="r" b="b"/>
            <a:pathLst>
              <a:path w="2502534" h="501650">
                <a:moveTo>
                  <a:pt x="2502408" y="423672"/>
                </a:moveTo>
                <a:lnTo>
                  <a:pt x="2502408" y="77724"/>
                </a:lnTo>
                <a:lnTo>
                  <a:pt x="2500884" y="68580"/>
                </a:lnTo>
                <a:lnTo>
                  <a:pt x="2490611" y="42673"/>
                </a:lnTo>
                <a:lnTo>
                  <a:pt x="2473866" y="21964"/>
                </a:lnTo>
                <a:lnTo>
                  <a:pt x="2451579" y="7418"/>
                </a:lnTo>
                <a:lnTo>
                  <a:pt x="2424684" y="0"/>
                </a:lnTo>
                <a:lnTo>
                  <a:pt x="86868" y="0"/>
                </a:lnTo>
                <a:lnTo>
                  <a:pt x="35218" y="16525"/>
                </a:lnTo>
                <a:lnTo>
                  <a:pt x="3809" y="60960"/>
                </a:lnTo>
                <a:lnTo>
                  <a:pt x="0" y="86868"/>
                </a:lnTo>
                <a:lnTo>
                  <a:pt x="0" y="415290"/>
                </a:lnTo>
                <a:lnTo>
                  <a:pt x="1524" y="432816"/>
                </a:lnTo>
                <a:lnTo>
                  <a:pt x="3810" y="441198"/>
                </a:lnTo>
                <a:lnTo>
                  <a:pt x="6858" y="448818"/>
                </a:lnTo>
                <a:lnTo>
                  <a:pt x="9906" y="454603"/>
                </a:lnTo>
                <a:lnTo>
                  <a:pt x="9906" y="78486"/>
                </a:lnTo>
                <a:lnTo>
                  <a:pt x="12953" y="63246"/>
                </a:lnTo>
                <a:lnTo>
                  <a:pt x="38099" y="26670"/>
                </a:lnTo>
                <a:lnTo>
                  <a:pt x="76713" y="10053"/>
                </a:lnTo>
                <a:lnTo>
                  <a:pt x="2415540" y="9144"/>
                </a:lnTo>
                <a:lnTo>
                  <a:pt x="2424684" y="9982"/>
                </a:lnTo>
                <a:lnTo>
                  <a:pt x="2473237" y="34585"/>
                </a:lnTo>
                <a:lnTo>
                  <a:pt x="2492502" y="78486"/>
                </a:lnTo>
                <a:lnTo>
                  <a:pt x="2493264" y="86868"/>
                </a:lnTo>
                <a:lnTo>
                  <a:pt x="2493264" y="452969"/>
                </a:lnTo>
                <a:lnTo>
                  <a:pt x="2495066" y="450215"/>
                </a:lnTo>
                <a:lnTo>
                  <a:pt x="2502408" y="423672"/>
                </a:lnTo>
                <a:close/>
              </a:path>
              <a:path w="2502534" h="501650">
                <a:moveTo>
                  <a:pt x="2493264" y="452969"/>
                </a:moveTo>
                <a:lnTo>
                  <a:pt x="2493264" y="414528"/>
                </a:lnTo>
                <a:lnTo>
                  <a:pt x="2491740" y="430530"/>
                </a:lnTo>
                <a:lnTo>
                  <a:pt x="2482515" y="453538"/>
                </a:lnTo>
                <a:lnTo>
                  <a:pt x="2447264" y="485497"/>
                </a:lnTo>
                <a:lnTo>
                  <a:pt x="86868" y="492252"/>
                </a:lnTo>
                <a:lnTo>
                  <a:pt x="62331" y="488269"/>
                </a:lnTo>
                <a:lnTo>
                  <a:pt x="23831" y="459687"/>
                </a:lnTo>
                <a:lnTo>
                  <a:pt x="9906" y="422148"/>
                </a:lnTo>
                <a:lnTo>
                  <a:pt x="9906" y="454603"/>
                </a:lnTo>
                <a:lnTo>
                  <a:pt x="45720" y="491490"/>
                </a:lnTo>
                <a:lnTo>
                  <a:pt x="86868" y="501396"/>
                </a:lnTo>
                <a:lnTo>
                  <a:pt x="2424684" y="501396"/>
                </a:lnTo>
                <a:lnTo>
                  <a:pt x="2433066" y="499872"/>
                </a:lnTo>
                <a:lnTo>
                  <a:pt x="2458923" y="490330"/>
                </a:lnTo>
                <a:lnTo>
                  <a:pt x="2480081" y="473106"/>
                </a:lnTo>
                <a:lnTo>
                  <a:pt x="2493264" y="452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76947" y="3390900"/>
            <a:ext cx="1732914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9760" marR="5080" indent="-60769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Laye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5</a:t>
            </a:r>
            <a:r>
              <a:rPr sz="1800" b="1" dirty="0">
                <a:latin typeface="Arial"/>
                <a:cs typeface="Arial"/>
              </a:rPr>
              <a:t>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</a:t>
            </a:r>
            <a:r>
              <a:rPr sz="1800" b="1" dirty="0">
                <a:latin typeface="Arial"/>
                <a:cs typeface="Arial"/>
              </a:rPr>
              <a:t>v + </a:t>
            </a:r>
            <a:r>
              <a:rPr sz="1800" b="1" spc="-5" dirty="0">
                <a:latin typeface="Arial"/>
                <a:cs typeface="Arial"/>
              </a:rPr>
              <a:t>Pool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51826" y="1906523"/>
            <a:ext cx="391795" cy="1553210"/>
          </a:xfrm>
          <a:custGeom>
            <a:avLst/>
            <a:gdLst/>
            <a:ahLst/>
            <a:cxnLst/>
            <a:rect l="l" t="t" r="r" b="b"/>
            <a:pathLst>
              <a:path w="391795" h="1553210">
                <a:moveTo>
                  <a:pt x="391668" y="195834"/>
                </a:moveTo>
                <a:lnTo>
                  <a:pt x="195833" y="0"/>
                </a:lnTo>
                <a:lnTo>
                  <a:pt x="0" y="195834"/>
                </a:lnTo>
                <a:lnTo>
                  <a:pt x="97536" y="195834"/>
                </a:lnTo>
                <a:lnTo>
                  <a:pt x="97536" y="1552956"/>
                </a:lnTo>
                <a:lnTo>
                  <a:pt x="294132" y="1552956"/>
                </a:lnTo>
                <a:lnTo>
                  <a:pt x="294132" y="195834"/>
                </a:lnTo>
                <a:lnTo>
                  <a:pt x="391668" y="195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40395" y="1899666"/>
            <a:ext cx="414655" cy="1564640"/>
          </a:xfrm>
          <a:custGeom>
            <a:avLst/>
            <a:gdLst/>
            <a:ahLst/>
            <a:cxnLst/>
            <a:rect l="l" t="t" r="r" b="b"/>
            <a:pathLst>
              <a:path w="414654" h="1564639">
                <a:moveTo>
                  <a:pt x="414528" y="207263"/>
                </a:moveTo>
                <a:lnTo>
                  <a:pt x="207264" y="0"/>
                </a:lnTo>
                <a:lnTo>
                  <a:pt x="0" y="207263"/>
                </a:lnTo>
                <a:lnTo>
                  <a:pt x="11430" y="207263"/>
                </a:lnTo>
                <a:lnTo>
                  <a:pt x="11430" y="197357"/>
                </a:lnTo>
                <a:lnTo>
                  <a:pt x="22860" y="197357"/>
                </a:lnTo>
                <a:lnTo>
                  <a:pt x="204215" y="16001"/>
                </a:lnTo>
                <a:lnTo>
                  <a:pt x="204215" y="9905"/>
                </a:lnTo>
                <a:lnTo>
                  <a:pt x="210311" y="9905"/>
                </a:lnTo>
                <a:lnTo>
                  <a:pt x="210311" y="16001"/>
                </a:lnTo>
                <a:lnTo>
                  <a:pt x="391668" y="197357"/>
                </a:lnTo>
                <a:lnTo>
                  <a:pt x="403098" y="197357"/>
                </a:lnTo>
                <a:lnTo>
                  <a:pt x="403098" y="207263"/>
                </a:lnTo>
                <a:lnTo>
                  <a:pt x="414528" y="207263"/>
                </a:lnTo>
                <a:close/>
              </a:path>
              <a:path w="414654" h="1564639">
                <a:moveTo>
                  <a:pt x="22860" y="197357"/>
                </a:moveTo>
                <a:lnTo>
                  <a:pt x="11430" y="197357"/>
                </a:lnTo>
                <a:lnTo>
                  <a:pt x="14478" y="205739"/>
                </a:lnTo>
                <a:lnTo>
                  <a:pt x="22860" y="197357"/>
                </a:lnTo>
                <a:close/>
              </a:path>
              <a:path w="414654" h="1564639">
                <a:moveTo>
                  <a:pt x="114300" y="1555242"/>
                </a:moveTo>
                <a:lnTo>
                  <a:pt x="114300" y="197357"/>
                </a:lnTo>
                <a:lnTo>
                  <a:pt x="22860" y="197357"/>
                </a:lnTo>
                <a:lnTo>
                  <a:pt x="14478" y="205739"/>
                </a:lnTo>
                <a:lnTo>
                  <a:pt x="11430" y="197357"/>
                </a:lnTo>
                <a:lnTo>
                  <a:pt x="11430" y="207263"/>
                </a:lnTo>
                <a:lnTo>
                  <a:pt x="104394" y="207263"/>
                </a:lnTo>
                <a:lnTo>
                  <a:pt x="104394" y="202691"/>
                </a:lnTo>
                <a:lnTo>
                  <a:pt x="108966" y="207263"/>
                </a:lnTo>
                <a:lnTo>
                  <a:pt x="108966" y="1555242"/>
                </a:lnTo>
                <a:lnTo>
                  <a:pt x="114300" y="1555242"/>
                </a:lnTo>
                <a:close/>
              </a:path>
              <a:path w="414654" h="1564639">
                <a:moveTo>
                  <a:pt x="108966" y="207263"/>
                </a:moveTo>
                <a:lnTo>
                  <a:pt x="104394" y="202691"/>
                </a:lnTo>
                <a:lnTo>
                  <a:pt x="104394" y="207263"/>
                </a:lnTo>
                <a:lnTo>
                  <a:pt x="108966" y="207263"/>
                </a:lnTo>
                <a:close/>
              </a:path>
              <a:path w="414654" h="1564639">
                <a:moveTo>
                  <a:pt x="114300" y="1564386"/>
                </a:moveTo>
                <a:lnTo>
                  <a:pt x="114300" y="1559814"/>
                </a:lnTo>
                <a:lnTo>
                  <a:pt x="108966" y="1555242"/>
                </a:lnTo>
                <a:lnTo>
                  <a:pt x="108966" y="207263"/>
                </a:lnTo>
                <a:lnTo>
                  <a:pt x="104394" y="207263"/>
                </a:lnTo>
                <a:lnTo>
                  <a:pt x="104394" y="1564386"/>
                </a:lnTo>
                <a:lnTo>
                  <a:pt x="114300" y="1564386"/>
                </a:lnTo>
                <a:close/>
              </a:path>
              <a:path w="414654" h="1564639">
                <a:moveTo>
                  <a:pt x="305562" y="1555242"/>
                </a:moveTo>
                <a:lnTo>
                  <a:pt x="108966" y="1555242"/>
                </a:lnTo>
                <a:lnTo>
                  <a:pt x="114300" y="1559814"/>
                </a:lnTo>
                <a:lnTo>
                  <a:pt x="114300" y="1564386"/>
                </a:lnTo>
                <a:lnTo>
                  <a:pt x="300228" y="1564386"/>
                </a:lnTo>
                <a:lnTo>
                  <a:pt x="300228" y="1559814"/>
                </a:lnTo>
                <a:lnTo>
                  <a:pt x="305562" y="1555242"/>
                </a:lnTo>
                <a:close/>
              </a:path>
              <a:path w="414654" h="1564639">
                <a:moveTo>
                  <a:pt x="210311" y="9905"/>
                </a:moveTo>
                <a:lnTo>
                  <a:pt x="204215" y="9905"/>
                </a:lnTo>
                <a:lnTo>
                  <a:pt x="207263" y="12953"/>
                </a:lnTo>
                <a:lnTo>
                  <a:pt x="210311" y="9905"/>
                </a:lnTo>
                <a:close/>
              </a:path>
              <a:path w="414654" h="1564639">
                <a:moveTo>
                  <a:pt x="207263" y="12953"/>
                </a:moveTo>
                <a:lnTo>
                  <a:pt x="204215" y="9905"/>
                </a:lnTo>
                <a:lnTo>
                  <a:pt x="204215" y="16001"/>
                </a:lnTo>
                <a:lnTo>
                  <a:pt x="207263" y="12953"/>
                </a:lnTo>
                <a:close/>
              </a:path>
              <a:path w="414654" h="1564639">
                <a:moveTo>
                  <a:pt x="210311" y="16001"/>
                </a:moveTo>
                <a:lnTo>
                  <a:pt x="210311" y="9905"/>
                </a:lnTo>
                <a:lnTo>
                  <a:pt x="207263" y="12953"/>
                </a:lnTo>
                <a:lnTo>
                  <a:pt x="210311" y="16001"/>
                </a:lnTo>
                <a:close/>
              </a:path>
              <a:path w="414654" h="1564639">
                <a:moveTo>
                  <a:pt x="403098" y="207263"/>
                </a:moveTo>
                <a:lnTo>
                  <a:pt x="403098" y="197357"/>
                </a:lnTo>
                <a:lnTo>
                  <a:pt x="400050" y="205739"/>
                </a:lnTo>
                <a:lnTo>
                  <a:pt x="391668" y="197357"/>
                </a:lnTo>
                <a:lnTo>
                  <a:pt x="300228" y="197357"/>
                </a:lnTo>
                <a:lnTo>
                  <a:pt x="300228" y="1555242"/>
                </a:lnTo>
                <a:lnTo>
                  <a:pt x="305562" y="1555242"/>
                </a:lnTo>
                <a:lnTo>
                  <a:pt x="305562" y="207263"/>
                </a:lnTo>
                <a:lnTo>
                  <a:pt x="310134" y="202691"/>
                </a:lnTo>
                <a:lnTo>
                  <a:pt x="310134" y="207263"/>
                </a:lnTo>
                <a:lnTo>
                  <a:pt x="403098" y="207263"/>
                </a:lnTo>
                <a:close/>
              </a:path>
              <a:path w="414654" h="1564639">
                <a:moveTo>
                  <a:pt x="310134" y="1564386"/>
                </a:moveTo>
                <a:lnTo>
                  <a:pt x="310134" y="207263"/>
                </a:lnTo>
                <a:lnTo>
                  <a:pt x="305562" y="207263"/>
                </a:lnTo>
                <a:lnTo>
                  <a:pt x="305562" y="1555242"/>
                </a:lnTo>
                <a:lnTo>
                  <a:pt x="300228" y="1559814"/>
                </a:lnTo>
                <a:lnTo>
                  <a:pt x="300228" y="1564386"/>
                </a:lnTo>
                <a:lnTo>
                  <a:pt x="310134" y="1564386"/>
                </a:lnTo>
                <a:close/>
              </a:path>
              <a:path w="414654" h="1564639">
                <a:moveTo>
                  <a:pt x="310134" y="207263"/>
                </a:moveTo>
                <a:lnTo>
                  <a:pt x="310134" y="202691"/>
                </a:lnTo>
                <a:lnTo>
                  <a:pt x="305562" y="207263"/>
                </a:lnTo>
                <a:lnTo>
                  <a:pt x="310134" y="207263"/>
                </a:lnTo>
                <a:close/>
              </a:path>
              <a:path w="414654" h="1564639">
                <a:moveTo>
                  <a:pt x="403098" y="197357"/>
                </a:moveTo>
                <a:lnTo>
                  <a:pt x="391668" y="197357"/>
                </a:lnTo>
                <a:lnTo>
                  <a:pt x="400050" y="205739"/>
                </a:lnTo>
                <a:lnTo>
                  <a:pt x="403098" y="197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38871" y="3836670"/>
            <a:ext cx="391795" cy="1601470"/>
          </a:xfrm>
          <a:custGeom>
            <a:avLst/>
            <a:gdLst/>
            <a:ahLst/>
            <a:cxnLst/>
            <a:rect l="l" t="t" r="r" b="b"/>
            <a:pathLst>
              <a:path w="391795" h="1601470">
                <a:moveTo>
                  <a:pt x="391668" y="195834"/>
                </a:moveTo>
                <a:lnTo>
                  <a:pt x="195833" y="0"/>
                </a:lnTo>
                <a:lnTo>
                  <a:pt x="0" y="195834"/>
                </a:lnTo>
                <a:lnTo>
                  <a:pt x="97536" y="195834"/>
                </a:lnTo>
                <a:lnTo>
                  <a:pt x="97536" y="1600962"/>
                </a:lnTo>
                <a:lnTo>
                  <a:pt x="294132" y="1600962"/>
                </a:lnTo>
                <a:lnTo>
                  <a:pt x="294132" y="195834"/>
                </a:lnTo>
                <a:lnTo>
                  <a:pt x="391668" y="195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27442" y="3829811"/>
            <a:ext cx="414655" cy="1612900"/>
          </a:xfrm>
          <a:custGeom>
            <a:avLst/>
            <a:gdLst/>
            <a:ahLst/>
            <a:cxnLst/>
            <a:rect l="l" t="t" r="r" b="b"/>
            <a:pathLst>
              <a:path w="414654" h="1612900">
                <a:moveTo>
                  <a:pt x="414528" y="208025"/>
                </a:moveTo>
                <a:lnTo>
                  <a:pt x="207264" y="0"/>
                </a:lnTo>
                <a:lnTo>
                  <a:pt x="0" y="208025"/>
                </a:lnTo>
                <a:lnTo>
                  <a:pt x="11429" y="208025"/>
                </a:lnTo>
                <a:lnTo>
                  <a:pt x="11430" y="198119"/>
                </a:lnTo>
                <a:lnTo>
                  <a:pt x="22860" y="198119"/>
                </a:lnTo>
                <a:lnTo>
                  <a:pt x="204215" y="16763"/>
                </a:lnTo>
                <a:lnTo>
                  <a:pt x="204215" y="10667"/>
                </a:lnTo>
                <a:lnTo>
                  <a:pt x="210311" y="10667"/>
                </a:lnTo>
                <a:lnTo>
                  <a:pt x="210311" y="16763"/>
                </a:lnTo>
                <a:lnTo>
                  <a:pt x="391668" y="198119"/>
                </a:lnTo>
                <a:lnTo>
                  <a:pt x="403098" y="198119"/>
                </a:lnTo>
                <a:lnTo>
                  <a:pt x="403098" y="208025"/>
                </a:lnTo>
                <a:lnTo>
                  <a:pt x="414528" y="208025"/>
                </a:lnTo>
                <a:close/>
              </a:path>
              <a:path w="414654" h="1612900">
                <a:moveTo>
                  <a:pt x="22860" y="198119"/>
                </a:moveTo>
                <a:lnTo>
                  <a:pt x="11430" y="198119"/>
                </a:lnTo>
                <a:lnTo>
                  <a:pt x="14478" y="206501"/>
                </a:lnTo>
                <a:lnTo>
                  <a:pt x="22860" y="198119"/>
                </a:lnTo>
                <a:close/>
              </a:path>
              <a:path w="414654" h="1612900">
                <a:moveTo>
                  <a:pt x="114300" y="1602486"/>
                </a:moveTo>
                <a:lnTo>
                  <a:pt x="114300" y="198119"/>
                </a:lnTo>
                <a:lnTo>
                  <a:pt x="22860" y="198119"/>
                </a:lnTo>
                <a:lnTo>
                  <a:pt x="14478" y="206501"/>
                </a:lnTo>
                <a:lnTo>
                  <a:pt x="11430" y="198119"/>
                </a:lnTo>
                <a:lnTo>
                  <a:pt x="11429" y="208025"/>
                </a:lnTo>
                <a:lnTo>
                  <a:pt x="104394" y="208025"/>
                </a:lnTo>
                <a:lnTo>
                  <a:pt x="104394" y="202691"/>
                </a:lnTo>
                <a:lnTo>
                  <a:pt x="108966" y="208025"/>
                </a:lnTo>
                <a:lnTo>
                  <a:pt x="108966" y="1602486"/>
                </a:lnTo>
                <a:lnTo>
                  <a:pt x="114300" y="1602486"/>
                </a:lnTo>
                <a:close/>
              </a:path>
              <a:path w="414654" h="1612900">
                <a:moveTo>
                  <a:pt x="108966" y="208025"/>
                </a:moveTo>
                <a:lnTo>
                  <a:pt x="104394" y="202691"/>
                </a:lnTo>
                <a:lnTo>
                  <a:pt x="104394" y="208025"/>
                </a:lnTo>
                <a:lnTo>
                  <a:pt x="108966" y="208025"/>
                </a:lnTo>
                <a:close/>
              </a:path>
              <a:path w="414654" h="1612900">
                <a:moveTo>
                  <a:pt x="114300" y="1612392"/>
                </a:moveTo>
                <a:lnTo>
                  <a:pt x="114300" y="1607820"/>
                </a:lnTo>
                <a:lnTo>
                  <a:pt x="108966" y="1602486"/>
                </a:lnTo>
                <a:lnTo>
                  <a:pt x="108966" y="208025"/>
                </a:lnTo>
                <a:lnTo>
                  <a:pt x="104394" y="208025"/>
                </a:lnTo>
                <a:lnTo>
                  <a:pt x="104394" y="1612392"/>
                </a:lnTo>
                <a:lnTo>
                  <a:pt x="114300" y="1612392"/>
                </a:lnTo>
                <a:close/>
              </a:path>
              <a:path w="414654" h="1612900">
                <a:moveTo>
                  <a:pt x="305562" y="1602486"/>
                </a:moveTo>
                <a:lnTo>
                  <a:pt x="108966" y="1602486"/>
                </a:lnTo>
                <a:lnTo>
                  <a:pt x="114300" y="1607820"/>
                </a:lnTo>
                <a:lnTo>
                  <a:pt x="114300" y="1612392"/>
                </a:lnTo>
                <a:lnTo>
                  <a:pt x="300228" y="1612392"/>
                </a:lnTo>
                <a:lnTo>
                  <a:pt x="300228" y="1607820"/>
                </a:lnTo>
                <a:lnTo>
                  <a:pt x="305562" y="1602486"/>
                </a:lnTo>
                <a:close/>
              </a:path>
              <a:path w="414654" h="1612900">
                <a:moveTo>
                  <a:pt x="210311" y="10667"/>
                </a:moveTo>
                <a:lnTo>
                  <a:pt x="204215" y="10667"/>
                </a:lnTo>
                <a:lnTo>
                  <a:pt x="207263" y="13715"/>
                </a:lnTo>
                <a:lnTo>
                  <a:pt x="210311" y="10667"/>
                </a:lnTo>
                <a:close/>
              </a:path>
              <a:path w="414654" h="1612900">
                <a:moveTo>
                  <a:pt x="207263" y="13715"/>
                </a:moveTo>
                <a:lnTo>
                  <a:pt x="204215" y="10667"/>
                </a:lnTo>
                <a:lnTo>
                  <a:pt x="204215" y="16763"/>
                </a:lnTo>
                <a:lnTo>
                  <a:pt x="207263" y="13715"/>
                </a:lnTo>
                <a:close/>
              </a:path>
              <a:path w="414654" h="1612900">
                <a:moveTo>
                  <a:pt x="210311" y="16763"/>
                </a:moveTo>
                <a:lnTo>
                  <a:pt x="210311" y="10667"/>
                </a:lnTo>
                <a:lnTo>
                  <a:pt x="207263" y="13715"/>
                </a:lnTo>
                <a:lnTo>
                  <a:pt x="210311" y="16763"/>
                </a:lnTo>
                <a:close/>
              </a:path>
              <a:path w="414654" h="1612900">
                <a:moveTo>
                  <a:pt x="403098" y="208025"/>
                </a:moveTo>
                <a:lnTo>
                  <a:pt x="403098" y="198119"/>
                </a:lnTo>
                <a:lnTo>
                  <a:pt x="400050" y="206501"/>
                </a:lnTo>
                <a:lnTo>
                  <a:pt x="391668" y="198119"/>
                </a:lnTo>
                <a:lnTo>
                  <a:pt x="300228" y="198119"/>
                </a:lnTo>
                <a:lnTo>
                  <a:pt x="300228" y="1602486"/>
                </a:lnTo>
                <a:lnTo>
                  <a:pt x="305562" y="1602486"/>
                </a:lnTo>
                <a:lnTo>
                  <a:pt x="305562" y="208025"/>
                </a:lnTo>
                <a:lnTo>
                  <a:pt x="310134" y="202691"/>
                </a:lnTo>
                <a:lnTo>
                  <a:pt x="310134" y="208025"/>
                </a:lnTo>
                <a:lnTo>
                  <a:pt x="403098" y="208025"/>
                </a:lnTo>
                <a:close/>
              </a:path>
              <a:path w="414654" h="1612900">
                <a:moveTo>
                  <a:pt x="310134" y="1612392"/>
                </a:moveTo>
                <a:lnTo>
                  <a:pt x="310134" y="208025"/>
                </a:lnTo>
                <a:lnTo>
                  <a:pt x="305562" y="208025"/>
                </a:lnTo>
                <a:lnTo>
                  <a:pt x="305562" y="1602486"/>
                </a:lnTo>
                <a:lnTo>
                  <a:pt x="300228" y="1607820"/>
                </a:lnTo>
                <a:lnTo>
                  <a:pt x="300228" y="1612392"/>
                </a:lnTo>
                <a:lnTo>
                  <a:pt x="310134" y="1612392"/>
                </a:lnTo>
                <a:close/>
              </a:path>
              <a:path w="414654" h="1612900">
                <a:moveTo>
                  <a:pt x="310134" y="208025"/>
                </a:moveTo>
                <a:lnTo>
                  <a:pt x="310134" y="202691"/>
                </a:lnTo>
                <a:lnTo>
                  <a:pt x="305562" y="208025"/>
                </a:lnTo>
                <a:lnTo>
                  <a:pt x="310134" y="208025"/>
                </a:lnTo>
                <a:close/>
              </a:path>
              <a:path w="414654" h="1612900">
                <a:moveTo>
                  <a:pt x="403098" y="198119"/>
                </a:moveTo>
                <a:lnTo>
                  <a:pt x="391668" y="198119"/>
                </a:lnTo>
                <a:lnTo>
                  <a:pt x="400050" y="206501"/>
                </a:lnTo>
                <a:lnTo>
                  <a:pt x="403098" y="1981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78116" y="6842180"/>
            <a:ext cx="13087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800" b="1" spc="-5" dirty="0">
                <a:latin typeface="Arial"/>
                <a:cs typeface="Arial"/>
              </a:rPr>
              <a:t>Inpu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Tappin</a:t>
            </a:r>
            <a:r>
              <a:rPr dirty="0"/>
              <a:t>g</a:t>
            </a:r>
            <a:r>
              <a:rPr spc="-20" dirty="0"/>
              <a:t> </a:t>
            </a:r>
            <a:r>
              <a:rPr spc="-5" dirty="0"/>
              <a:t>of</a:t>
            </a:r>
            <a:r>
              <a:rPr dirty="0"/>
              <a:t>f</a:t>
            </a:r>
            <a:r>
              <a:rPr spc="5" dirty="0"/>
              <a:t> </a:t>
            </a:r>
            <a:r>
              <a:rPr spc="-5" dirty="0"/>
              <a:t>Feature</a:t>
            </a:r>
            <a:r>
              <a:rPr dirty="0"/>
              <a:t>s</a:t>
            </a:r>
            <a:r>
              <a:rPr spc="-10" dirty="0"/>
              <a:t> </a:t>
            </a:r>
            <a:r>
              <a:rPr spc="-5" dirty="0"/>
              <a:t>a</a:t>
            </a:r>
            <a:r>
              <a:rPr dirty="0"/>
              <a:t>t</a:t>
            </a:r>
            <a:r>
              <a:rPr spc="5" dirty="0"/>
              <a:t> </a:t>
            </a:r>
            <a:r>
              <a:rPr spc="-5" dirty="0"/>
              <a:t>eac</a:t>
            </a:r>
            <a:r>
              <a:rPr dirty="0"/>
              <a:t>h</a:t>
            </a:r>
            <a:r>
              <a:rPr spc="-10" dirty="0"/>
              <a:t> </a:t>
            </a:r>
            <a:r>
              <a:rPr spc="-5"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2003298" y="2426970"/>
            <a:ext cx="6019038" cy="4647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6701" y="1769617"/>
            <a:ext cx="906907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Plug features from each layer into linear SVM or soft-max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dirty="0"/>
              <a:t>Overview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21739" y="1406397"/>
            <a:ext cx="7614920" cy="4819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hallow</a:t>
            </a:r>
            <a:r>
              <a:rPr spc="5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dirty="0"/>
              <a:t>deep</a:t>
            </a:r>
            <a:r>
              <a:rPr spc="5" dirty="0"/>
              <a:t> </a:t>
            </a:r>
            <a:r>
              <a:rPr dirty="0"/>
              <a:t>architectures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B</a:t>
            </a:r>
            <a:r>
              <a:rPr dirty="0"/>
              <a:t>ackground</a:t>
            </a:r>
          </a:p>
          <a:p>
            <a:pPr marL="869315" lvl="1" indent="-456565">
              <a:lnSpc>
                <a:spcPct val="100000"/>
              </a:lnSpc>
              <a:spcBef>
                <a:spcPts val="500"/>
              </a:spcBef>
              <a:buChar char="•"/>
              <a:tabLst>
                <a:tab pos="869950" algn="l"/>
              </a:tabLst>
            </a:pP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raditional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neural</a:t>
            </a:r>
            <a:r>
              <a:rPr sz="2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networks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69315" lvl="1" indent="-456565">
              <a:lnSpc>
                <a:spcPct val="100000"/>
              </a:lnSpc>
              <a:spcBef>
                <a:spcPts val="480"/>
              </a:spcBef>
              <a:buChar char="•"/>
              <a:tabLst>
                <a:tab pos="869950" algn="l"/>
              </a:tabLst>
            </a:pP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Inspiration from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chemeClr val="tx1"/>
                </a:solidFill>
                <a:latin typeface="Arial"/>
                <a:cs typeface="Arial"/>
              </a:rPr>
              <a:t>neuroscience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lang="en-US" spc="-5" dirty="0" smtClean="0"/>
              <a:t>CNN - Basics</a:t>
            </a: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spc="-5" dirty="0" smtClean="0"/>
              <a:t>S</a:t>
            </a:r>
            <a:r>
              <a:rPr dirty="0" smtClean="0"/>
              <a:t>tages</a:t>
            </a:r>
            <a:r>
              <a:rPr spc="-10" dirty="0" smtClean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CNN</a:t>
            </a:r>
            <a:r>
              <a:rPr spc="5" dirty="0"/>
              <a:t> </a:t>
            </a:r>
            <a:r>
              <a:rPr dirty="0"/>
              <a:t>architecture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V</a:t>
            </a:r>
            <a:r>
              <a:rPr dirty="0"/>
              <a:t>isualizing CNNs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tate-of-the-art</a:t>
            </a:r>
            <a:r>
              <a:rPr spc="-10" dirty="0"/>
              <a:t> </a:t>
            </a:r>
            <a:r>
              <a:rPr dirty="0"/>
              <a:t>results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b="1" spc="-5" dirty="0" smtClean="0">
                <a:solidFill>
                  <a:srgbClr val="FF0000"/>
                </a:solidFill>
              </a:rPr>
              <a:t>P</a:t>
            </a:r>
            <a:r>
              <a:rPr b="1" dirty="0" smtClean="0">
                <a:solidFill>
                  <a:srgbClr val="FF0000"/>
                </a:solidFill>
              </a:rPr>
              <a:t>ackages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lang="en-US" dirty="0" smtClean="0"/>
              <a:t>Applying to detect bumps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48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CN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packages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21739" y="1406397"/>
            <a:ext cx="7614920" cy="3134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000000"/>
              </a:buClr>
              <a:buChar char="•"/>
              <a:tabLst>
                <a:tab pos="469900" algn="l"/>
              </a:tabLst>
            </a:pPr>
            <a:r>
              <a:rPr u="heavy" dirty="0">
                <a:solidFill>
                  <a:srgbClr val="0000FF"/>
                </a:solidFill>
              </a:rPr>
              <a:t>Cuda-convnet</a:t>
            </a:r>
            <a:r>
              <a:rPr spc="10" dirty="0">
                <a:solidFill>
                  <a:srgbClr val="0000FF"/>
                </a:solidFill>
              </a:rPr>
              <a:t> </a:t>
            </a:r>
            <a:r>
              <a:rPr dirty="0"/>
              <a:t>(Alex</a:t>
            </a:r>
            <a:r>
              <a:rPr spc="-15" dirty="0"/>
              <a:t> </a:t>
            </a:r>
            <a:r>
              <a:rPr dirty="0"/>
              <a:t>Krizhevsky,</a:t>
            </a:r>
            <a:r>
              <a:rPr spc="-15" dirty="0"/>
              <a:t> </a:t>
            </a:r>
            <a:r>
              <a:rPr dirty="0"/>
              <a:t>Google)</a:t>
            </a:r>
          </a:p>
          <a:p>
            <a:pPr marL="469900" indent="-457200">
              <a:lnSpc>
                <a:spcPct val="100000"/>
              </a:lnSpc>
              <a:spcBef>
                <a:spcPts val="670"/>
              </a:spcBef>
              <a:buClr>
                <a:srgbClr val="000000"/>
              </a:buClr>
              <a:buChar char="•"/>
              <a:tabLst>
                <a:tab pos="469900" algn="l"/>
              </a:tabLst>
            </a:pPr>
            <a:r>
              <a:rPr lang="en-US" u="heavy" dirty="0" err="1" smtClean="0">
                <a:solidFill>
                  <a:srgbClr val="0000FF"/>
                </a:solidFill>
              </a:rPr>
              <a:t>Theano</a:t>
            </a:r>
            <a:r>
              <a:rPr lang="en-US" u="heavy" dirty="0" smtClean="0">
                <a:solidFill>
                  <a:srgbClr val="0000FF"/>
                </a:solidFill>
              </a:rPr>
              <a:t> (</a:t>
            </a:r>
            <a:r>
              <a:rPr lang="en-US" dirty="0" smtClean="0"/>
              <a:t>Python libraries)</a:t>
            </a:r>
          </a:p>
          <a:p>
            <a:pPr marL="469900" indent="-457200">
              <a:lnSpc>
                <a:spcPct val="100000"/>
              </a:lnSpc>
              <a:spcBef>
                <a:spcPts val="670"/>
              </a:spcBef>
              <a:buClr>
                <a:srgbClr val="000000"/>
              </a:buClr>
              <a:buChar char="•"/>
              <a:tabLst>
                <a:tab pos="469900" algn="l"/>
              </a:tabLst>
            </a:pPr>
            <a:r>
              <a:rPr lang="en-US" u="heavy" dirty="0" smtClean="0">
                <a:solidFill>
                  <a:srgbClr val="0000FF"/>
                </a:solidFill>
              </a:rPr>
              <a:t>Torch (</a:t>
            </a:r>
            <a:r>
              <a:rPr lang="en-US" u="heavy" dirty="0" err="1" smtClean="0">
                <a:solidFill>
                  <a:srgbClr val="0000FF"/>
                </a:solidFill>
              </a:rPr>
              <a:t>Lua</a:t>
            </a:r>
            <a:r>
              <a:rPr lang="en-US" u="heavy" dirty="0" smtClean="0">
                <a:solidFill>
                  <a:srgbClr val="0000FF"/>
                </a:solidFill>
              </a:rPr>
              <a:t>)</a:t>
            </a:r>
          </a:p>
          <a:p>
            <a:pPr marL="469900" indent="-457200">
              <a:lnSpc>
                <a:spcPct val="100000"/>
              </a:lnSpc>
              <a:spcBef>
                <a:spcPts val="670"/>
              </a:spcBef>
              <a:buClr>
                <a:srgbClr val="000000"/>
              </a:buClr>
              <a:buChar char="•"/>
              <a:tabLst>
                <a:tab pos="469900" algn="l"/>
              </a:tabLst>
            </a:pPr>
            <a:r>
              <a:rPr u="heavy" dirty="0" err="1" smtClean="0">
                <a:solidFill>
                  <a:srgbClr val="0000FF"/>
                </a:solidFill>
              </a:rPr>
              <a:t>Caffe</a:t>
            </a:r>
            <a:r>
              <a:rPr spc="-5" dirty="0" smtClean="0">
                <a:solidFill>
                  <a:srgbClr val="0000FF"/>
                </a:solidFill>
              </a:rPr>
              <a:t> </a:t>
            </a:r>
            <a:r>
              <a:rPr dirty="0"/>
              <a:t>(Y.</a:t>
            </a:r>
            <a:r>
              <a:rPr spc="-10" dirty="0"/>
              <a:t> </a:t>
            </a:r>
            <a:r>
              <a:rPr dirty="0"/>
              <a:t>Jia,</a:t>
            </a:r>
            <a:r>
              <a:rPr spc="-10" dirty="0"/>
              <a:t> </a:t>
            </a:r>
            <a:r>
              <a:rPr dirty="0"/>
              <a:t>Berkeley</a:t>
            </a:r>
            <a:r>
              <a:rPr dirty="0" smtClean="0"/>
              <a:t>)</a:t>
            </a:r>
            <a:endParaRPr lang="en-US" dirty="0"/>
          </a:p>
          <a:p>
            <a:pPr marL="469900" indent="-457200">
              <a:lnSpc>
                <a:spcPct val="100000"/>
              </a:lnSpc>
              <a:spcBef>
                <a:spcPts val="670"/>
              </a:spcBef>
              <a:buClr>
                <a:srgbClr val="000000"/>
              </a:buClr>
              <a:buChar char="•"/>
              <a:tabLst>
                <a:tab pos="469900" algn="l"/>
              </a:tabLst>
            </a:pPr>
            <a:r>
              <a:rPr lang="en-US" sz="2000" b="1" u="heavy" spc="-10" dirty="0" smtClean="0">
                <a:solidFill>
                  <a:srgbClr val="0000FF"/>
                </a:solidFill>
                <a:latin typeface="Arial"/>
                <a:cs typeface="Arial"/>
              </a:rPr>
              <a:t>NVIDIA DIGITS (Web UI)</a:t>
            </a:r>
            <a:endParaRPr lang="en-US" sz="2000" b="1" u="heavy" spc="-1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412750" lvl="1">
              <a:lnSpc>
                <a:spcPct val="100000"/>
              </a:lnSpc>
              <a:spcBef>
                <a:spcPts val="500"/>
              </a:spcBef>
              <a:tabLst>
                <a:tab pos="869950" algn="l"/>
              </a:tabLst>
            </a:pPr>
            <a:endParaRPr lang="en-US" sz="2000" u="heavy" spc="-10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412750" lvl="1">
              <a:lnSpc>
                <a:spcPct val="100000"/>
              </a:lnSpc>
              <a:spcBef>
                <a:spcPts val="500"/>
              </a:spcBef>
              <a:tabLst>
                <a:tab pos="869950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“Shallow</a:t>
            </a:r>
            <a:r>
              <a:rPr dirty="0"/>
              <a:t>”</a:t>
            </a:r>
            <a:r>
              <a:rPr spc="-5" dirty="0"/>
              <a:t> vs</a:t>
            </a:r>
            <a:r>
              <a:rPr dirty="0"/>
              <a:t>.</a:t>
            </a:r>
            <a:r>
              <a:rPr spc="-5" dirty="0"/>
              <a:t> “deep</a:t>
            </a:r>
            <a:r>
              <a:rPr dirty="0"/>
              <a:t>”</a:t>
            </a:r>
            <a:r>
              <a:rPr spc="-5" dirty="0"/>
              <a:t> architectures</a:t>
            </a:r>
          </a:p>
        </p:txBody>
      </p:sp>
      <p:sp>
        <p:nvSpPr>
          <p:cNvPr id="3" name="object 3"/>
          <p:cNvSpPr/>
          <p:nvPr/>
        </p:nvSpPr>
        <p:spPr>
          <a:xfrm>
            <a:off x="2208789" y="2670407"/>
            <a:ext cx="2588895" cy="1212215"/>
          </a:xfrm>
          <a:custGeom>
            <a:avLst/>
            <a:gdLst/>
            <a:ahLst/>
            <a:cxnLst/>
            <a:rect l="l" t="t" r="r" b="b"/>
            <a:pathLst>
              <a:path w="2588895" h="1212214">
                <a:moveTo>
                  <a:pt x="4507" y="150292"/>
                </a:moveTo>
                <a:lnTo>
                  <a:pt x="3354" y="153507"/>
                </a:lnTo>
                <a:lnTo>
                  <a:pt x="0" y="182458"/>
                </a:lnTo>
                <a:lnTo>
                  <a:pt x="4507" y="150292"/>
                </a:lnTo>
                <a:close/>
              </a:path>
              <a:path w="2588895" h="1212214">
                <a:moveTo>
                  <a:pt x="21729" y="105975"/>
                </a:moveTo>
                <a:lnTo>
                  <a:pt x="18702" y="110726"/>
                </a:lnTo>
                <a:lnTo>
                  <a:pt x="11410" y="131052"/>
                </a:lnTo>
                <a:lnTo>
                  <a:pt x="21729" y="105975"/>
                </a:lnTo>
                <a:close/>
              </a:path>
              <a:path w="2588895" h="1212214">
                <a:moveTo>
                  <a:pt x="48404" y="67308"/>
                </a:moveTo>
                <a:lnTo>
                  <a:pt x="42769" y="72943"/>
                </a:lnTo>
                <a:lnTo>
                  <a:pt x="32914" y="88415"/>
                </a:lnTo>
                <a:lnTo>
                  <a:pt x="48404" y="67308"/>
                </a:lnTo>
                <a:close/>
              </a:path>
              <a:path w="2588895" h="1212214">
                <a:moveTo>
                  <a:pt x="83065" y="35824"/>
                </a:moveTo>
                <a:lnTo>
                  <a:pt x="74313" y="41399"/>
                </a:lnTo>
                <a:lnTo>
                  <a:pt x="63205" y="52508"/>
                </a:lnTo>
                <a:lnTo>
                  <a:pt x="83065" y="35824"/>
                </a:lnTo>
                <a:close/>
              </a:path>
              <a:path w="2588895" h="1212214">
                <a:moveTo>
                  <a:pt x="124498" y="12883"/>
                </a:moveTo>
                <a:lnTo>
                  <a:pt x="112095" y="17333"/>
                </a:lnTo>
                <a:lnTo>
                  <a:pt x="100843" y="24500"/>
                </a:lnTo>
                <a:lnTo>
                  <a:pt x="124498" y="12883"/>
                </a:lnTo>
                <a:close/>
              </a:path>
              <a:path w="2588895" h="1212214">
                <a:moveTo>
                  <a:pt x="172006" y="0"/>
                </a:moveTo>
                <a:lnTo>
                  <a:pt x="154876" y="1984"/>
                </a:lnTo>
                <a:lnTo>
                  <a:pt x="144192" y="5817"/>
                </a:lnTo>
                <a:lnTo>
                  <a:pt x="172006" y="0"/>
                </a:lnTo>
                <a:close/>
              </a:path>
              <a:path w="2588895" h="1212214">
                <a:moveTo>
                  <a:pt x="2439587" y="3413"/>
                </a:moveTo>
                <a:lnTo>
                  <a:pt x="2435615" y="1984"/>
                </a:lnTo>
                <a:lnTo>
                  <a:pt x="2424410" y="685"/>
                </a:lnTo>
                <a:lnTo>
                  <a:pt x="2439587" y="3413"/>
                </a:lnTo>
                <a:close/>
              </a:path>
              <a:path w="2588895" h="1212214">
                <a:moveTo>
                  <a:pt x="2478801" y="17661"/>
                </a:moveTo>
                <a:lnTo>
                  <a:pt x="2478287" y="17333"/>
                </a:lnTo>
                <a:lnTo>
                  <a:pt x="2474117" y="15833"/>
                </a:lnTo>
                <a:lnTo>
                  <a:pt x="2478801" y="17661"/>
                </a:lnTo>
                <a:close/>
              </a:path>
              <a:path w="2588895" h="1212214">
                <a:moveTo>
                  <a:pt x="2517983" y="43472"/>
                </a:moveTo>
                <a:lnTo>
                  <a:pt x="2515921" y="41399"/>
                </a:lnTo>
                <a:lnTo>
                  <a:pt x="2515314" y="41011"/>
                </a:lnTo>
                <a:lnTo>
                  <a:pt x="2517983" y="43472"/>
                </a:lnTo>
                <a:close/>
              </a:path>
              <a:path w="2588895" h="1212214">
                <a:moveTo>
                  <a:pt x="2546395" y="72030"/>
                </a:moveTo>
                <a:lnTo>
                  <a:pt x="2546090" y="71724"/>
                </a:lnTo>
                <a:lnTo>
                  <a:pt x="2546090" y="72030"/>
                </a:lnTo>
                <a:lnTo>
                  <a:pt x="2546395" y="72030"/>
                </a:lnTo>
                <a:close/>
              </a:path>
              <a:path w="2588895" h="1212214">
                <a:moveTo>
                  <a:pt x="2548654" y="75078"/>
                </a:moveTo>
                <a:lnTo>
                  <a:pt x="2548376" y="74639"/>
                </a:lnTo>
                <a:lnTo>
                  <a:pt x="2548376" y="75078"/>
                </a:lnTo>
                <a:lnTo>
                  <a:pt x="2548654" y="75078"/>
                </a:lnTo>
                <a:close/>
              </a:path>
              <a:path w="2588895" h="1212214">
                <a:moveTo>
                  <a:pt x="2588300" y="1043604"/>
                </a:moveTo>
                <a:lnTo>
                  <a:pt x="2583374" y="1068240"/>
                </a:lnTo>
                <a:lnTo>
                  <a:pt x="2586460" y="1059598"/>
                </a:lnTo>
                <a:lnTo>
                  <a:pt x="2588300" y="1043604"/>
                </a:lnTo>
                <a:close/>
              </a:path>
              <a:path w="2588895" h="1212214">
                <a:moveTo>
                  <a:pt x="2576238" y="1088220"/>
                </a:moveTo>
                <a:lnTo>
                  <a:pt x="2566221" y="1110136"/>
                </a:lnTo>
                <a:lnTo>
                  <a:pt x="2571220" y="1102270"/>
                </a:lnTo>
                <a:lnTo>
                  <a:pt x="2576238" y="1088220"/>
                </a:lnTo>
                <a:close/>
              </a:path>
              <a:path w="2588895" h="1212214">
                <a:moveTo>
                  <a:pt x="2554880" y="1127980"/>
                </a:moveTo>
                <a:lnTo>
                  <a:pt x="2540510" y="1146696"/>
                </a:lnTo>
                <a:lnTo>
                  <a:pt x="2547303" y="1139903"/>
                </a:lnTo>
                <a:lnTo>
                  <a:pt x="2554880" y="1127980"/>
                </a:lnTo>
                <a:close/>
              </a:path>
              <a:path w="2588895" h="1212214">
                <a:moveTo>
                  <a:pt x="2525553" y="1161653"/>
                </a:moveTo>
                <a:lnTo>
                  <a:pt x="2507408" y="1176696"/>
                </a:lnTo>
                <a:lnTo>
                  <a:pt x="2515921" y="1171285"/>
                </a:lnTo>
                <a:lnTo>
                  <a:pt x="2525553" y="1161653"/>
                </a:lnTo>
                <a:close/>
              </a:path>
              <a:path w="2588895" h="1212214">
                <a:moveTo>
                  <a:pt x="2489578" y="1188027"/>
                </a:moveTo>
                <a:lnTo>
                  <a:pt x="2468074" y="1198850"/>
                </a:lnTo>
                <a:lnTo>
                  <a:pt x="2478287" y="1195203"/>
                </a:lnTo>
                <a:lnTo>
                  <a:pt x="2489578" y="1188027"/>
                </a:lnTo>
                <a:close/>
              </a:path>
              <a:path w="2588895" h="1212214">
                <a:moveTo>
                  <a:pt x="2448176" y="1205957"/>
                </a:moveTo>
                <a:lnTo>
                  <a:pt x="2423782" y="1211804"/>
                </a:lnTo>
                <a:lnTo>
                  <a:pt x="2435615" y="1210443"/>
                </a:lnTo>
                <a:lnTo>
                  <a:pt x="2448176" y="120595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2179" y="2662427"/>
            <a:ext cx="2603500" cy="1224280"/>
          </a:xfrm>
          <a:custGeom>
            <a:avLst/>
            <a:gdLst/>
            <a:ahLst/>
            <a:cxnLst/>
            <a:rect l="l" t="t" r="r" b="b"/>
            <a:pathLst>
              <a:path w="2603500" h="1224279">
                <a:moveTo>
                  <a:pt x="11057" y="134571"/>
                </a:moveTo>
                <a:lnTo>
                  <a:pt x="0" y="154534"/>
                </a:lnTo>
                <a:lnTo>
                  <a:pt x="0" y="176783"/>
                </a:lnTo>
                <a:lnTo>
                  <a:pt x="11057" y="134571"/>
                </a:lnTo>
                <a:close/>
              </a:path>
              <a:path w="2603500" h="1224279">
                <a:moveTo>
                  <a:pt x="2418980" y="1220958"/>
                </a:moveTo>
                <a:lnTo>
                  <a:pt x="0" y="208025"/>
                </a:lnTo>
                <a:lnTo>
                  <a:pt x="0" y="1076706"/>
                </a:lnTo>
                <a:lnTo>
                  <a:pt x="12700" y="1076706"/>
                </a:lnTo>
                <a:lnTo>
                  <a:pt x="12700" y="1110234"/>
                </a:lnTo>
                <a:lnTo>
                  <a:pt x="25400" y="1110234"/>
                </a:lnTo>
                <a:lnTo>
                  <a:pt x="25400" y="1130808"/>
                </a:lnTo>
                <a:lnTo>
                  <a:pt x="38100" y="1131570"/>
                </a:lnTo>
                <a:lnTo>
                  <a:pt x="38100" y="1149858"/>
                </a:lnTo>
                <a:lnTo>
                  <a:pt x="50800" y="1149858"/>
                </a:lnTo>
                <a:lnTo>
                  <a:pt x="50800" y="1155192"/>
                </a:lnTo>
                <a:lnTo>
                  <a:pt x="114300" y="1202088"/>
                </a:lnTo>
                <a:lnTo>
                  <a:pt x="152400" y="1216115"/>
                </a:lnTo>
                <a:lnTo>
                  <a:pt x="190500" y="1223010"/>
                </a:lnTo>
                <a:lnTo>
                  <a:pt x="2400300" y="1223772"/>
                </a:lnTo>
                <a:lnTo>
                  <a:pt x="2400300" y="1223010"/>
                </a:lnTo>
                <a:lnTo>
                  <a:pt x="2413000" y="1222248"/>
                </a:lnTo>
                <a:lnTo>
                  <a:pt x="2418980" y="1220958"/>
                </a:lnTo>
                <a:close/>
              </a:path>
              <a:path w="2603500" h="1224279">
                <a:moveTo>
                  <a:pt x="2425700" y="4572"/>
                </a:moveTo>
                <a:lnTo>
                  <a:pt x="2400300" y="761"/>
                </a:lnTo>
                <a:lnTo>
                  <a:pt x="2387600" y="0"/>
                </a:lnTo>
                <a:lnTo>
                  <a:pt x="203199" y="0"/>
                </a:lnTo>
                <a:lnTo>
                  <a:pt x="152399" y="6347"/>
                </a:lnTo>
                <a:lnTo>
                  <a:pt x="101599" y="23579"/>
                </a:lnTo>
                <a:lnTo>
                  <a:pt x="63499" y="50468"/>
                </a:lnTo>
                <a:lnTo>
                  <a:pt x="38099" y="85784"/>
                </a:lnTo>
                <a:lnTo>
                  <a:pt x="12699" y="128299"/>
                </a:lnTo>
                <a:lnTo>
                  <a:pt x="11057" y="134571"/>
                </a:lnTo>
                <a:lnTo>
                  <a:pt x="25399" y="108675"/>
                </a:lnTo>
                <a:lnTo>
                  <a:pt x="50799" y="69113"/>
                </a:lnTo>
                <a:lnTo>
                  <a:pt x="88899" y="37561"/>
                </a:lnTo>
                <a:lnTo>
                  <a:pt x="139699" y="15730"/>
                </a:lnTo>
                <a:lnTo>
                  <a:pt x="190499" y="5334"/>
                </a:lnTo>
                <a:lnTo>
                  <a:pt x="203199" y="4572"/>
                </a:lnTo>
                <a:lnTo>
                  <a:pt x="2425700" y="4572"/>
                </a:lnTo>
                <a:close/>
              </a:path>
              <a:path w="2603500" h="1224279">
                <a:moveTo>
                  <a:pt x="2510438" y="44502"/>
                </a:moveTo>
                <a:lnTo>
                  <a:pt x="2489200" y="28151"/>
                </a:lnTo>
                <a:lnTo>
                  <a:pt x="2451100" y="8651"/>
                </a:lnTo>
                <a:lnTo>
                  <a:pt x="2425700" y="4572"/>
                </a:lnTo>
                <a:lnTo>
                  <a:pt x="2387600" y="4572"/>
                </a:lnTo>
                <a:lnTo>
                  <a:pt x="2400300" y="5334"/>
                </a:lnTo>
                <a:lnTo>
                  <a:pt x="2451100" y="12296"/>
                </a:lnTo>
                <a:lnTo>
                  <a:pt x="2476500" y="26274"/>
                </a:lnTo>
                <a:lnTo>
                  <a:pt x="2510438" y="44502"/>
                </a:lnTo>
                <a:close/>
              </a:path>
              <a:path w="2603500" h="1224279">
                <a:moveTo>
                  <a:pt x="2560762" y="1132283"/>
                </a:moveTo>
                <a:lnTo>
                  <a:pt x="2540000" y="1161712"/>
                </a:lnTo>
                <a:lnTo>
                  <a:pt x="2501900" y="1190675"/>
                </a:lnTo>
                <a:lnTo>
                  <a:pt x="2463800" y="1211291"/>
                </a:lnTo>
                <a:lnTo>
                  <a:pt x="2418980" y="1220958"/>
                </a:lnTo>
                <a:lnTo>
                  <a:pt x="2425700" y="1223772"/>
                </a:lnTo>
                <a:lnTo>
                  <a:pt x="2463800" y="1217048"/>
                </a:lnTo>
                <a:lnTo>
                  <a:pt x="2501900" y="1195270"/>
                </a:lnTo>
                <a:lnTo>
                  <a:pt x="2540000" y="1164050"/>
                </a:lnTo>
                <a:lnTo>
                  <a:pt x="2560762" y="1132283"/>
                </a:lnTo>
                <a:close/>
              </a:path>
              <a:path w="2603500" h="1224279">
                <a:moveTo>
                  <a:pt x="2518186" y="50467"/>
                </a:moveTo>
                <a:lnTo>
                  <a:pt x="2514600" y="46737"/>
                </a:lnTo>
                <a:lnTo>
                  <a:pt x="2510438" y="44502"/>
                </a:lnTo>
                <a:lnTo>
                  <a:pt x="2518186" y="50467"/>
                </a:lnTo>
                <a:close/>
              </a:path>
              <a:path w="2603500" h="1224279">
                <a:moveTo>
                  <a:pt x="2546944" y="76759"/>
                </a:moveTo>
                <a:lnTo>
                  <a:pt x="2527300" y="57483"/>
                </a:lnTo>
                <a:lnTo>
                  <a:pt x="2518186" y="50467"/>
                </a:lnTo>
                <a:lnTo>
                  <a:pt x="2540000" y="73152"/>
                </a:lnTo>
                <a:lnTo>
                  <a:pt x="2540000" y="74676"/>
                </a:lnTo>
                <a:lnTo>
                  <a:pt x="2546944" y="76759"/>
                </a:lnTo>
                <a:close/>
              </a:path>
              <a:path w="2603500" h="1224279">
                <a:moveTo>
                  <a:pt x="2552700" y="82407"/>
                </a:moveTo>
                <a:lnTo>
                  <a:pt x="2552700" y="78486"/>
                </a:lnTo>
                <a:lnTo>
                  <a:pt x="2546944" y="76759"/>
                </a:lnTo>
                <a:lnTo>
                  <a:pt x="2552700" y="82407"/>
                </a:lnTo>
                <a:close/>
              </a:path>
              <a:path w="2603500" h="1224279">
                <a:moveTo>
                  <a:pt x="2590800" y="150114"/>
                </a:moveTo>
                <a:lnTo>
                  <a:pt x="2590800" y="138530"/>
                </a:lnTo>
                <a:lnTo>
                  <a:pt x="2565400" y="94868"/>
                </a:lnTo>
                <a:lnTo>
                  <a:pt x="2552700" y="82407"/>
                </a:lnTo>
                <a:lnTo>
                  <a:pt x="2552700" y="96774"/>
                </a:lnTo>
                <a:lnTo>
                  <a:pt x="2565400" y="96774"/>
                </a:lnTo>
                <a:lnTo>
                  <a:pt x="2565400" y="118872"/>
                </a:lnTo>
                <a:lnTo>
                  <a:pt x="2578100" y="118872"/>
                </a:lnTo>
                <a:lnTo>
                  <a:pt x="2578100" y="150114"/>
                </a:lnTo>
                <a:lnTo>
                  <a:pt x="2590800" y="150114"/>
                </a:lnTo>
                <a:close/>
              </a:path>
              <a:path w="2603500" h="1224279">
                <a:moveTo>
                  <a:pt x="2565742" y="1124586"/>
                </a:moveTo>
                <a:lnTo>
                  <a:pt x="2565400" y="1125188"/>
                </a:lnTo>
                <a:lnTo>
                  <a:pt x="2560762" y="1132283"/>
                </a:lnTo>
                <a:lnTo>
                  <a:pt x="2565400" y="1125711"/>
                </a:lnTo>
                <a:lnTo>
                  <a:pt x="2565742" y="1124586"/>
                </a:lnTo>
                <a:close/>
              </a:path>
              <a:path w="2603500" h="1224279">
                <a:moveTo>
                  <a:pt x="2590800" y="1080487"/>
                </a:moveTo>
                <a:lnTo>
                  <a:pt x="2590800" y="1037844"/>
                </a:lnTo>
                <a:lnTo>
                  <a:pt x="2578100" y="1083984"/>
                </a:lnTo>
                <a:lnTo>
                  <a:pt x="2565742" y="1124586"/>
                </a:lnTo>
                <a:lnTo>
                  <a:pt x="2590800" y="1080487"/>
                </a:lnTo>
                <a:close/>
              </a:path>
              <a:path w="2603500" h="1224279">
                <a:moveTo>
                  <a:pt x="2603500" y="1021079"/>
                </a:moveTo>
                <a:lnTo>
                  <a:pt x="2603500" y="208025"/>
                </a:lnTo>
                <a:lnTo>
                  <a:pt x="2590800" y="186689"/>
                </a:lnTo>
                <a:lnTo>
                  <a:pt x="2590800" y="1031747"/>
                </a:lnTo>
                <a:lnTo>
                  <a:pt x="2603500" y="1021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6751" y="2667000"/>
            <a:ext cx="2593975" cy="1219200"/>
          </a:xfrm>
          <a:custGeom>
            <a:avLst/>
            <a:gdLst/>
            <a:ahLst/>
            <a:cxnLst/>
            <a:rect l="l" t="t" r="r" b="b"/>
            <a:pathLst>
              <a:path w="2593975" h="1219200">
                <a:moveTo>
                  <a:pt x="2593848" y="1016507"/>
                </a:moveTo>
                <a:lnTo>
                  <a:pt x="2593848" y="203453"/>
                </a:lnTo>
                <a:lnTo>
                  <a:pt x="2588498" y="156914"/>
                </a:lnTo>
                <a:lnTo>
                  <a:pt x="2573258" y="114133"/>
                </a:lnTo>
                <a:lnTo>
                  <a:pt x="2549340" y="76351"/>
                </a:lnTo>
                <a:lnTo>
                  <a:pt x="2517959" y="44806"/>
                </a:lnTo>
                <a:lnTo>
                  <a:pt x="2480325" y="20740"/>
                </a:lnTo>
                <a:lnTo>
                  <a:pt x="2437653" y="5391"/>
                </a:lnTo>
                <a:lnTo>
                  <a:pt x="2391156" y="0"/>
                </a:lnTo>
                <a:lnTo>
                  <a:pt x="203454" y="0"/>
                </a:lnTo>
                <a:lnTo>
                  <a:pt x="156914" y="5391"/>
                </a:lnTo>
                <a:lnTo>
                  <a:pt x="114133" y="20740"/>
                </a:lnTo>
                <a:lnTo>
                  <a:pt x="76351" y="44806"/>
                </a:lnTo>
                <a:lnTo>
                  <a:pt x="44806" y="76351"/>
                </a:lnTo>
                <a:lnTo>
                  <a:pt x="20740" y="114133"/>
                </a:lnTo>
                <a:lnTo>
                  <a:pt x="5391" y="156914"/>
                </a:lnTo>
                <a:lnTo>
                  <a:pt x="0" y="203453"/>
                </a:lnTo>
                <a:lnTo>
                  <a:pt x="0" y="1016507"/>
                </a:lnTo>
                <a:lnTo>
                  <a:pt x="5391" y="1063005"/>
                </a:lnTo>
                <a:lnTo>
                  <a:pt x="20740" y="1105677"/>
                </a:lnTo>
                <a:lnTo>
                  <a:pt x="44806" y="1143311"/>
                </a:lnTo>
                <a:lnTo>
                  <a:pt x="76351" y="1174692"/>
                </a:lnTo>
                <a:lnTo>
                  <a:pt x="114133" y="1198610"/>
                </a:lnTo>
                <a:lnTo>
                  <a:pt x="156914" y="1213850"/>
                </a:lnTo>
                <a:lnTo>
                  <a:pt x="203454" y="1219199"/>
                </a:lnTo>
                <a:lnTo>
                  <a:pt x="2391156" y="1219199"/>
                </a:lnTo>
                <a:lnTo>
                  <a:pt x="2437653" y="1213850"/>
                </a:lnTo>
                <a:lnTo>
                  <a:pt x="2480325" y="1198610"/>
                </a:lnTo>
                <a:lnTo>
                  <a:pt x="2517959" y="1174692"/>
                </a:lnTo>
                <a:lnTo>
                  <a:pt x="2549340" y="1143311"/>
                </a:lnTo>
                <a:lnTo>
                  <a:pt x="2573258" y="1105677"/>
                </a:lnTo>
                <a:lnTo>
                  <a:pt x="2588498" y="1063005"/>
                </a:lnTo>
                <a:lnTo>
                  <a:pt x="2593848" y="10165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2179" y="2662427"/>
            <a:ext cx="2604135" cy="1229360"/>
          </a:xfrm>
          <a:custGeom>
            <a:avLst/>
            <a:gdLst/>
            <a:ahLst/>
            <a:cxnLst/>
            <a:rect l="l" t="t" r="r" b="b"/>
            <a:pathLst>
              <a:path w="2604135" h="1229360">
                <a:moveTo>
                  <a:pt x="2603754" y="1021079"/>
                </a:moveTo>
                <a:lnTo>
                  <a:pt x="2603754" y="208025"/>
                </a:lnTo>
                <a:lnTo>
                  <a:pt x="2602230" y="186689"/>
                </a:lnTo>
                <a:lnTo>
                  <a:pt x="2591709" y="138530"/>
                </a:lnTo>
                <a:lnTo>
                  <a:pt x="2569918" y="94868"/>
                </a:lnTo>
                <a:lnTo>
                  <a:pt x="2538674" y="57483"/>
                </a:lnTo>
                <a:lnTo>
                  <a:pt x="2499794" y="28151"/>
                </a:lnTo>
                <a:lnTo>
                  <a:pt x="2455096" y="8651"/>
                </a:lnTo>
                <a:lnTo>
                  <a:pt x="2406396" y="761"/>
                </a:lnTo>
                <a:lnTo>
                  <a:pt x="2395728" y="0"/>
                </a:lnTo>
                <a:lnTo>
                  <a:pt x="208026" y="0"/>
                </a:lnTo>
                <a:lnTo>
                  <a:pt x="158021" y="6347"/>
                </a:lnTo>
                <a:lnTo>
                  <a:pt x="112358" y="23579"/>
                </a:lnTo>
                <a:lnTo>
                  <a:pt x="72494" y="50468"/>
                </a:lnTo>
                <a:lnTo>
                  <a:pt x="39889" y="85784"/>
                </a:lnTo>
                <a:lnTo>
                  <a:pt x="16000" y="128299"/>
                </a:lnTo>
                <a:lnTo>
                  <a:pt x="2285" y="176783"/>
                </a:lnTo>
                <a:lnTo>
                  <a:pt x="0" y="197357"/>
                </a:lnTo>
                <a:lnTo>
                  <a:pt x="0" y="1031747"/>
                </a:lnTo>
                <a:lnTo>
                  <a:pt x="1524" y="1042416"/>
                </a:lnTo>
                <a:lnTo>
                  <a:pt x="2286" y="1053084"/>
                </a:lnTo>
                <a:lnTo>
                  <a:pt x="4572" y="1062989"/>
                </a:lnTo>
                <a:lnTo>
                  <a:pt x="9906" y="1081833"/>
                </a:lnTo>
                <a:lnTo>
                  <a:pt x="9906" y="198119"/>
                </a:lnTo>
                <a:lnTo>
                  <a:pt x="10667" y="187451"/>
                </a:lnTo>
                <a:lnTo>
                  <a:pt x="22108" y="138151"/>
                </a:lnTo>
                <a:lnTo>
                  <a:pt x="53110" y="83794"/>
                </a:lnTo>
                <a:lnTo>
                  <a:pt x="81533" y="54863"/>
                </a:lnTo>
                <a:lnTo>
                  <a:pt x="116653" y="31794"/>
                </a:lnTo>
                <a:lnTo>
                  <a:pt x="175782" y="12349"/>
                </a:lnTo>
                <a:lnTo>
                  <a:pt x="208026" y="9905"/>
                </a:lnTo>
                <a:lnTo>
                  <a:pt x="2406396" y="9960"/>
                </a:lnTo>
                <a:lnTo>
                  <a:pt x="2463067" y="21454"/>
                </a:lnTo>
                <a:lnTo>
                  <a:pt x="2504643" y="42169"/>
                </a:lnTo>
                <a:lnTo>
                  <a:pt x="2539769" y="71504"/>
                </a:lnTo>
                <a:lnTo>
                  <a:pt x="2567186" y="108147"/>
                </a:lnTo>
                <a:lnTo>
                  <a:pt x="2585632" y="150789"/>
                </a:lnTo>
                <a:lnTo>
                  <a:pt x="2593848" y="198119"/>
                </a:lnTo>
                <a:lnTo>
                  <a:pt x="2593848" y="1083146"/>
                </a:lnTo>
                <a:lnTo>
                  <a:pt x="2595007" y="1080487"/>
                </a:lnTo>
                <a:lnTo>
                  <a:pt x="2602992" y="1031747"/>
                </a:lnTo>
                <a:lnTo>
                  <a:pt x="2603754" y="1021079"/>
                </a:lnTo>
                <a:close/>
              </a:path>
              <a:path w="2604135" h="1229360">
                <a:moveTo>
                  <a:pt x="2593848" y="1083146"/>
                </a:moveTo>
                <a:lnTo>
                  <a:pt x="2593848" y="1030985"/>
                </a:lnTo>
                <a:lnTo>
                  <a:pt x="2593086" y="1041653"/>
                </a:lnTo>
                <a:lnTo>
                  <a:pt x="2582037" y="1088582"/>
                </a:lnTo>
                <a:lnTo>
                  <a:pt x="2561352" y="1130153"/>
                </a:lnTo>
                <a:lnTo>
                  <a:pt x="2532202" y="1165183"/>
                </a:lnTo>
                <a:lnTo>
                  <a:pt x="2495753" y="1192490"/>
                </a:lnTo>
                <a:lnTo>
                  <a:pt x="2453174" y="1210890"/>
                </a:lnTo>
                <a:lnTo>
                  <a:pt x="2405634" y="1219199"/>
                </a:lnTo>
                <a:lnTo>
                  <a:pt x="208026" y="1219200"/>
                </a:lnTo>
                <a:lnTo>
                  <a:pt x="160915" y="1213761"/>
                </a:lnTo>
                <a:lnTo>
                  <a:pt x="117215" y="1197341"/>
                </a:lnTo>
                <a:lnTo>
                  <a:pt x="78709" y="1171389"/>
                </a:lnTo>
                <a:lnTo>
                  <a:pt x="47181" y="1137349"/>
                </a:lnTo>
                <a:lnTo>
                  <a:pt x="24414" y="1096670"/>
                </a:lnTo>
                <a:lnTo>
                  <a:pt x="12192" y="1050798"/>
                </a:lnTo>
                <a:lnTo>
                  <a:pt x="9906" y="1030985"/>
                </a:lnTo>
                <a:lnTo>
                  <a:pt x="9906" y="1081833"/>
                </a:lnTo>
                <a:lnTo>
                  <a:pt x="27565" y="1124126"/>
                </a:lnTo>
                <a:lnTo>
                  <a:pt x="68580" y="1175004"/>
                </a:lnTo>
                <a:lnTo>
                  <a:pt x="112456" y="1205519"/>
                </a:lnTo>
                <a:lnTo>
                  <a:pt x="174559" y="1226110"/>
                </a:lnTo>
                <a:lnTo>
                  <a:pt x="208026" y="1229106"/>
                </a:lnTo>
                <a:lnTo>
                  <a:pt x="2395728" y="1229105"/>
                </a:lnTo>
                <a:lnTo>
                  <a:pt x="2465280" y="1217048"/>
                </a:lnTo>
                <a:lnTo>
                  <a:pt x="2508916" y="1195270"/>
                </a:lnTo>
                <a:lnTo>
                  <a:pt x="2546237" y="1164050"/>
                </a:lnTo>
                <a:lnTo>
                  <a:pt x="2575512" y="1125188"/>
                </a:lnTo>
                <a:lnTo>
                  <a:pt x="2593848" y="1083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11031" y="2964688"/>
            <a:ext cx="198501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938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Hand-designed </a:t>
            </a:r>
            <a:r>
              <a:rPr sz="2000" spc="-5" dirty="0">
                <a:latin typeface="Arial"/>
                <a:cs typeface="Arial"/>
              </a:rPr>
              <a:t>feature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extraction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37900" y="2670450"/>
            <a:ext cx="2587625" cy="1212215"/>
          </a:xfrm>
          <a:custGeom>
            <a:avLst/>
            <a:gdLst/>
            <a:ahLst/>
            <a:cxnLst/>
            <a:rect l="l" t="t" r="r" b="b"/>
            <a:pathLst>
              <a:path w="2587625" h="1212214">
                <a:moveTo>
                  <a:pt x="3319" y="148212"/>
                </a:moveTo>
                <a:lnTo>
                  <a:pt x="1448" y="153463"/>
                </a:lnTo>
                <a:lnTo>
                  <a:pt x="0" y="166068"/>
                </a:lnTo>
                <a:lnTo>
                  <a:pt x="3319" y="148212"/>
                </a:lnTo>
                <a:close/>
              </a:path>
              <a:path w="2587625" h="1212214">
                <a:moveTo>
                  <a:pt x="20688" y="104364"/>
                </a:moveTo>
                <a:lnTo>
                  <a:pt x="16688" y="110683"/>
                </a:lnTo>
                <a:lnTo>
                  <a:pt x="12517" y="122393"/>
                </a:lnTo>
                <a:lnTo>
                  <a:pt x="20688" y="104364"/>
                </a:lnTo>
                <a:close/>
              </a:path>
              <a:path w="2587625" h="1212214">
                <a:moveTo>
                  <a:pt x="47595" y="65875"/>
                </a:moveTo>
                <a:lnTo>
                  <a:pt x="40606" y="72900"/>
                </a:lnTo>
                <a:lnTo>
                  <a:pt x="33765" y="83707"/>
                </a:lnTo>
                <a:lnTo>
                  <a:pt x="47595" y="65875"/>
                </a:lnTo>
                <a:close/>
              </a:path>
              <a:path w="2587625" h="1212214">
                <a:moveTo>
                  <a:pt x="82366" y="34719"/>
                </a:moveTo>
                <a:lnTo>
                  <a:pt x="71988" y="41356"/>
                </a:lnTo>
                <a:lnTo>
                  <a:pt x="63039" y="50351"/>
                </a:lnTo>
                <a:lnTo>
                  <a:pt x="82366" y="34719"/>
                </a:lnTo>
                <a:close/>
              </a:path>
              <a:path w="2587625" h="1212214">
                <a:moveTo>
                  <a:pt x="123255" y="12386"/>
                </a:moveTo>
                <a:lnTo>
                  <a:pt x="109621" y="17290"/>
                </a:lnTo>
                <a:lnTo>
                  <a:pt x="99633" y="23677"/>
                </a:lnTo>
                <a:lnTo>
                  <a:pt x="123255" y="12386"/>
                </a:lnTo>
                <a:close/>
              </a:path>
              <a:path w="2587625" h="1212214">
                <a:moveTo>
                  <a:pt x="169036" y="0"/>
                </a:moveTo>
                <a:lnTo>
                  <a:pt x="152293" y="1941"/>
                </a:lnTo>
                <a:lnTo>
                  <a:pt x="142323" y="5527"/>
                </a:lnTo>
                <a:lnTo>
                  <a:pt x="169036" y="0"/>
                </a:lnTo>
                <a:close/>
              </a:path>
              <a:path w="2587625" h="1212214">
                <a:moveTo>
                  <a:pt x="2436537" y="3110"/>
                </a:moveTo>
                <a:lnTo>
                  <a:pt x="2433272" y="1941"/>
                </a:lnTo>
                <a:lnTo>
                  <a:pt x="2423969" y="869"/>
                </a:lnTo>
                <a:lnTo>
                  <a:pt x="2436537" y="3110"/>
                </a:lnTo>
                <a:close/>
              </a:path>
              <a:path w="2587625" h="1212214">
                <a:moveTo>
                  <a:pt x="2518955" y="46408"/>
                </a:moveTo>
                <a:lnTo>
                  <a:pt x="2513916" y="41356"/>
                </a:lnTo>
                <a:lnTo>
                  <a:pt x="2511460" y="39792"/>
                </a:lnTo>
                <a:lnTo>
                  <a:pt x="2518955" y="46408"/>
                </a:lnTo>
                <a:close/>
              </a:path>
              <a:path w="2587625" h="1212214">
                <a:moveTo>
                  <a:pt x="2542189" y="69701"/>
                </a:moveTo>
                <a:lnTo>
                  <a:pt x="2541941" y="69452"/>
                </a:lnTo>
                <a:lnTo>
                  <a:pt x="2541941" y="69701"/>
                </a:lnTo>
                <a:lnTo>
                  <a:pt x="2542189" y="69701"/>
                </a:lnTo>
                <a:close/>
              </a:path>
              <a:path w="2587625" h="1212214">
                <a:moveTo>
                  <a:pt x="2545796" y="73556"/>
                </a:moveTo>
                <a:lnTo>
                  <a:pt x="2545380" y="72900"/>
                </a:lnTo>
                <a:lnTo>
                  <a:pt x="2544989" y="72508"/>
                </a:lnTo>
                <a:lnTo>
                  <a:pt x="2544989" y="73511"/>
                </a:lnTo>
                <a:lnTo>
                  <a:pt x="2545796" y="73556"/>
                </a:lnTo>
                <a:close/>
              </a:path>
              <a:path w="2587625" h="1212214">
                <a:moveTo>
                  <a:pt x="2548183" y="77321"/>
                </a:moveTo>
                <a:lnTo>
                  <a:pt x="2548037" y="77090"/>
                </a:lnTo>
                <a:lnTo>
                  <a:pt x="2548037" y="77321"/>
                </a:lnTo>
                <a:lnTo>
                  <a:pt x="2548183" y="77321"/>
                </a:lnTo>
                <a:close/>
              </a:path>
              <a:path w="2587625" h="1212214">
                <a:moveTo>
                  <a:pt x="2567996" y="108563"/>
                </a:moveTo>
                <a:lnTo>
                  <a:pt x="2567849" y="108332"/>
                </a:lnTo>
                <a:lnTo>
                  <a:pt x="2567849" y="108563"/>
                </a:lnTo>
                <a:lnTo>
                  <a:pt x="2567996" y="108563"/>
                </a:lnTo>
                <a:close/>
              </a:path>
              <a:path w="2587625" h="1212214">
                <a:moveTo>
                  <a:pt x="2568962" y="110087"/>
                </a:moveTo>
                <a:lnTo>
                  <a:pt x="2568611" y="109533"/>
                </a:lnTo>
                <a:lnTo>
                  <a:pt x="2568611" y="110087"/>
                </a:lnTo>
                <a:lnTo>
                  <a:pt x="2568962" y="110087"/>
                </a:lnTo>
                <a:close/>
              </a:path>
              <a:path w="2587625" h="1212214">
                <a:moveTo>
                  <a:pt x="2569671" y="111611"/>
                </a:moveTo>
                <a:lnTo>
                  <a:pt x="2569373" y="110776"/>
                </a:lnTo>
                <a:lnTo>
                  <a:pt x="2569373" y="111611"/>
                </a:lnTo>
                <a:lnTo>
                  <a:pt x="2569671" y="111611"/>
                </a:lnTo>
                <a:close/>
              </a:path>
              <a:path w="2587625" h="1212214">
                <a:moveTo>
                  <a:pt x="2584072" y="151997"/>
                </a:moveTo>
                <a:lnTo>
                  <a:pt x="2583851" y="151376"/>
                </a:lnTo>
                <a:lnTo>
                  <a:pt x="2583851" y="151997"/>
                </a:lnTo>
                <a:lnTo>
                  <a:pt x="2584072" y="151997"/>
                </a:lnTo>
                <a:close/>
              </a:path>
              <a:path w="2587625" h="1212214">
                <a:moveTo>
                  <a:pt x="2584865" y="155807"/>
                </a:moveTo>
                <a:lnTo>
                  <a:pt x="2584613" y="153618"/>
                </a:lnTo>
                <a:lnTo>
                  <a:pt x="2584613" y="155807"/>
                </a:lnTo>
                <a:lnTo>
                  <a:pt x="2584865" y="155807"/>
                </a:lnTo>
                <a:close/>
              </a:path>
              <a:path w="2587625" h="1212214">
                <a:moveTo>
                  <a:pt x="2587372" y="1035432"/>
                </a:moveTo>
                <a:lnTo>
                  <a:pt x="2581568" y="1068022"/>
                </a:lnTo>
                <a:lnTo>
                  <a:pt x="2584595" y="1059555"/>
                </a:lnTo>
                <a:lnTo>
                  <a:pt x="2587372" y="1035432"/>
                </a:lnTo>
                <a:close/>
              </a:path>
              <a:path w="2587625" h="1212214">
                <a:moveTo>
                  <a:pt x="2576609" y="1081893"/>
                </a:moveTo>
                <a:lnTo>
                  <a:pt x="2564202" y="1110296"/>
                </a:lnTo>
                <a:lnTo>
                  <a:pt x="2569339" y="1102227"/>
                </a:lnTo>
                <a:lnTo>
                  <a:pt x="2576609" y="1081893"/>
                </a:lnTo>
                <a:close/>
              </a:path>
              <a:path w="2587625" h="1212214">
                <a:moveTo>
                  <a:pt x="2555845" y="1123422"/>
                </a:moveTo>
                <a:lnTo>
                  <a:pt x="2538303" y="1146918"/>
                </a:lnTo>
                <a:lnTo>
                  <a:pt x="2545380" y="1139860"/>
                </a:lnTo>
                <a:lnTo>
                  <a:pt x="2555845" y="1123422"/>
                </a:lnTo>
                <a:close/>
              </a:path>
              <a:path w="2587625" h="1212214">
                <a:moveTo>
                  <a:pt x="2526150" y="1159039"/>
                </a:moveTo>
                <a:lnTo>
                  <a:pt x="2505309" y="1176692"/>
                </a:lnTo>
                <a:lnTo>
                  <a:pt x="2513916" y="1171242"/>
                </a:lnTo>
                <a:lnTo>
                  <a:pt x="2526150" y="1159039"/>
                </a:lnTo>
                <a:close/>
              </a:path>
              <a:path w="2587625" h="1212214">
                <a:moveTo>
                  <a:pt x="2488972" y="1187038"/>
                </a:moveTo>
                <a:lnTo>
                  <a:pt x="2466328" y="1198650"/>
                </a:lnTo>
                <a:lnTo>
                  <a:pt x="2476147" y="1195160"/>
                </a:lnTo>
                <a:lnTo>
                  <a:pt x="2488972" y="1187038"/>
                </a:lnTo>
                <a:close/>
              </a:path>
              <a:path w="2587625" h="1212214">
                <a:moveTo>
                  <a:pt x="2446244" y="1205789"/>
                </a:moveTo>
                <a:lnTo>
                  <a:pt x="2422082" y="1211679"/>
                </a:lnTo>
                <a:lnTo>
                  <a:pt x="2433272" y="1210400"/>
                </a:lnTo>
                <a:lnTo>
                  <a:pt x="2446244" y="120578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29428" y="2662427"/>
            <a:ext cx="2590800" cy="1224280"/>
          </a:xfrm>
          <a:custGeom>
            <a:avLst/>
            <a:gdLst/>
            <a:ahLst/>
            <a:cxnLst/>
            <a:rect l="l" t="t" r="r" b="b"/>
            <a:pathLst>
              <a:path w="2590800" h="1224279">
                <a:moveTo>
                  <a:pt x="23065" y="111266"/>
                </a:moveTo>
                <a:lnTo>
                  <a:pt x="12699" y="128603"/>
                </a:lnTo>
                <a:lnTo>
                  <a:pt x="0" y="176783"/>
                </a:lnTo>
                <a:lnTo>
                  <a:pt x="0" y="195072"/>
                </a:lnTo>
                <a:lnTo>
                  <a:pt x="12699" y="146865"/>
                </a:lnTo>
                <a:lnTo>
                  <a:pt x="23065" y="111266"/>
                </a:lnTo>
                <a:close/>
              </a:path>
              <a:path w="2590800" h="1224279">
                <a:moveTo>
                  <a:pt x="2418917" y="1220931"/>
                </a:moveTo>
                <a:lnTo>
                  <a:pt x="0" y="208025"/>
                </a:lnTo>
                <a:lnTo>
                  <a:pt x="0" y="1077468"/>
                </a:lnTo>
                <a:lnTo>
                  <a:pt x="12700" y="1077468"/>
                </a:lnTo>
                <a:lnTo>
                  <a:pt x="12700" y="1110996"/>
                </a:lnTo>
                <a:lnTo>
                  <a:pt x="25400" y="1110996"/>
                </a:lnTo>
                <a:lnTo>
                  <a:pt x="25400" y="1132332"/>
                </a:lnTo>
                <a:lnTo>
                  <a:pt x="38100" y="1133094"/>
                </a:lnTo>
                <a:lnTo>
                  <a:pt x="38100" y="1148334"/>
                </a:lnTo>
                <a:lnTo>
                  <a:pt x="50800" y="1150620"/>
                </a:lnTo>
                <a:lnTo>
                  <a:pt x="50800" y="1158240"/>
                </a:lnTo>
                <a:lnTo>
                  <a:pt x="114300" y="1202893"/>
                </a:lnTo>
                <a:lnTo>
                  <a:pt x="152400" y="1216300"/>
                </a:lnTo>
                <a:lnTo>
                  <a:pt x="2400300" y="1223772"/>
                </a:lnTo>
                <a:lnTo>
                  <a:pt x="2400300" y="1223010"/>
                </a:lnTo>
                <a:lnTo>
                  <a:pt x="2413000" y="1222248"/>
                </a:lnTo>
                <a:lnTo>
                  <a:pt x="2418917" y="1220931"/>
                </a:lnTo>
                <a:close/>
              </a:path>
              <a:path w="2590800" h="1224279">
                <a:moveTo>
                  <a:pt x="55115" y="62381"/>
                </a:moveTo>
                <a:lnTo>
                  <a:pt x="50799" y="65760"/>
                </a:lnTo>
                <a:lnTo>
                  <a:pt x="25399" y="103251"/>
                </a:lnTo>
                <a:lnTo>
                  <a:pt x="23065" y="111266"/>
                </a:lnTo>
                <a:lnTo>
                  <a:pt x="38099" y="86122"/>
                </a:lnTo>
                <a:lnTo>
                  <a:pt x="55115" y="62381"/>
                </a:lnTo>
                <a:close/>
              </a:path>
              <a:path w="2590800" h="1224279">
                <a:moveTo>
                  <a:pt x="2425699" y="4572"/>
                </a:moveTo>
                <a:lnTo>
                  <a:pt x="2400300" y="761"/>
                </a:lnTo>
                <a:lnTo>
                  <a:pt x="2387600" y="0"/>
                </a:lnTo>
                <a:lnTo>
                  <a:pt x="203199" y="0"/>
                </a:lnTo>
                <a:lnTo>
                  <a:pt x="152399" y="6281"/>
                </a:lnTo>
                <a:lnTo>
                  <a:pt x="101599" y="23621"/>
                </a:lnTo>
                <a:lnTo>
                  <a:pt x="63499" y="50682"/>
                </a:lnTo>
                <a:lnTo>
                  <a:pt x="55115" y="62381"/>
                </a:lnTo>
                <a:lnTo>
                  <a:pt x="88899" y="35924"/>
                </a:lnTo>
                <a:lnTo>
                  <a:pt x="139699" y="15271"/>
                </a:lnTo>
                <a:lnTo>
                  <a:pt x="177799" y="5334"/>
                </a:lnTo>
                <a:lnTo>
                  <a:pt x="203199" y="4572"/>
                </a:lnTo>
                <a:lnTo>
                  <a:pt x="2425699" y="4572"/>
                </a:lnTo>
                <a:close/>
              </a:path>
              <a:path w="2590800" h="1224279">
                <a:moveTo>
                  <a:pt x="2502583" y="38404"/>
                </a:moveTo>
                <a:lnTo>
                  <a:pt x="2489200" y="28210"/>
                </a:lnTo>
                <a:lnTo>
                  <a:pt x="2451100" y="8866"/>
                </a:lnTo>
                <a:lnTo>
                  <a:pt x="2425700" y="4572"/>
                </a:lnTo>
                <a:lnTo>
                  <a:pt x="2387600" y="4572"/>
                </a:lnTo>
                <a:lnTo>
                  <a:pt x="2400300" y="5334"/>
                </a:lnTo>
                <a:lnTo>
                  <a:pt x="2438400" y="12015"/>
                </a:lnTo>
                <a:lnTo>
                  <a:pt x="2476500" y="25217"/>
                </a:lnTo>
                <a:lnTo>
                  <a:pt x="2502583" y="38404"/>
                </a:lnTo>
                <a:close/>
              </a:path>
              <a:path w="2590800" h="1224279">
                <a:moveTo>
                  <a:pt x="2590800" y="1080413"/>
                </a:moveTo>
                <a:lnTo>
                  <a:pt x="2590800" y="1033272"/>
                </a:lnTo>
                <a:lnTo>
                  <a:pt x="2578100" y="1080296"/>
                </a:lnTo>
                <a:lnTo>
                  <a:pt x="2565400" y="1122976"/>
                </a:lnTo>
                <a:lnTo>
                  <a:pt x="2540000" y="1159911"/>
                </a:lnTo>
                <a:lnTo>
                  <a:pt x="2501900" y="1189702"/>
                </a:lnTo>
                <a:lnTo>
                  <a:pt x="2463800" y="1210947"/>
                </a:lnTo>
                <a:lnTo>
                  <a:pt x="2418917" y="1220931"/>
                </a:lnTo>
                <a:lnTo>
                  <a:pt x="2425699" y="1223772"/>
                </a:lnTo>
                <a:lnTo>
                  <a:pt x="2463800" y="1217227"/>
                </a:lnTo>
                <a:lnTo>
                  <a:pt x="2501900" y="1195456"/>
                </a:lnTo>
                <a:lnTo>
                  <a:pt x="2540000" y="1164145"/>
                </a:lnTo>
                <a:lnTo>
                  <a:pt x="2565400" y="1125172"/>
                </a:lnTo>
                <a:lnTo>
                  <a:pt x="2590800" y="1080413"/>
                </a:lnTo>
                <a:close/>
              </a:path>
              <a:path w="2590800" h="1224279">
                <a:moveTo>
                  <a:pt x="2540000" y="69607"/>
                </a:moveTo>
                <a:lnTo>
                  <a:pt x="2540000" y="69342"/>
                </a:lnTo>
                <a:lnTo>
                  <a:pt x="2514600" y="44480"/>
                </a:lnTo>
                <a:lnTo>
                  <a:pt x="2502583" y="38404"/>
                </a:lnTo>
                <a:lnTo>
                  <a:pt x="2527300" y="57230"/>
                </a:lnTo>
                <a:lnTo>
                  <a:pt x="2540000" y="69607"/>
                </a:lnTo>
                <a:close/>
              </a:path>
              <a:path w="2590800" h="1224279">
                <a:moveTo>
                  <a:pt x="2550215" y="79562"/>
                </a:moveTo>
                <a:lnTo>
                  <a:pt x="2540000" y="69607"/>
                </a:lnTo>
                <a:lnTo>
                  <a:pt x="2540000" y="77724"/>
                </a:lnTo>
                <a:lnTo>
                  <a:pt x="2550215" y="79562"/>
                </a:lnTo>
                <a:close/>
              </a:path>
              <a:path w="2590800" h="1224279">
                <a:moveTo>
                  <a:pt x="2552700" y="81984"/>
                </a:moveTo>
                <a:lnTo>
                  <a:pt x="2552700" y="80010"/>
                </a:lnTo>
                <a:lnTo>
                  <a:pt x="2550215" y="79562"/>
                </a:lnTo>
                <a:lnTo>
                  <a:pt x="2552700" y="81984"/>
                </a:lnTo>
                <a:close/>
              </a:path>
              <a:path w="2590800" h="1224279">
                <a:moveTo>
                  <a:pt x="2590800" y="154686"/>
                </a:moveTo>
                <a:lnTo>
                  <a:pt x="2590800" y="138035"/>
                </a:lnTo>
                <a:lnTo>
                  <a:pt x="2565400" y="94360"/>
                </a:lnTo>
                <a:lnTo>
                  <a:pt x="2552700" y="81984"/>
                </a:lnTo>
                <a:lnTo>
                  <a:pt x="2552700" y="96012"/>
                </a:lnTo>
                <a:lnTo>
                  <a:pt x="2565400" y="96774"/>
                </a:lnTo>
                <a:lnTo>
                  <a:pt x="2565400" y="119634"/>
                </a:lnTo>
                <a:lnTo>
                  <a:pt x="2578100" y="119634"/>
                </a:lnTo>
                <a:lnTo>
                  <a:pt x="2578100" y="154686"/>
                </a:lnTo>
                <a:lnTo>
                  <a:pt x="2590800" y="1546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34000" y="2667000"/>
            <a:ext cx="2593975" cy="1219200"/>
          </a:xfrm>
          <a:custGeom>
            <a:avLst/>
            <a:gdLst/>
            <a:ahLst/>
            <a:cxnLst/>
            <a:rect l="l" t="t" r="r" b="b"/>
            <a:pathLst>
              <a:path w="2593975" h="1219200">
                <a:moveTo>
                  <a:pt x="2593848" y="1016507"/>
                </a:moveTo>
                <a:lnTo>
                  <a:pt x="2593848" y="203453"/>
                </a:lnTo>
                <a:lnTo>
                  <a:pt x="2588496" y="156914"/>
                </a:lnTo>
                <a:lnTo>
                  <a:pt x="2573240" y="114133"/>
                </a:lnTo>
                <a:lnTo>
                  <a:pt x="2549280" y="76351"/>
                </a:lnTo>
                <a:lnTo>
                  <a:pt x="2517816" y="44806"/>
                </a:lnTo>
                <a:lnTo>
                  <a:pt x="2480047" y="20740"/>
                </a:lnTo>
                <a:lnTo>
                  <a:pt x="2437173" y="5391"/>
                </a:lnTo>
                <a:lnTo>
                  <a:pt x="2390394" y="0"/>
                </a:lnTo>
                <a:lnTo>
                  <a:pt x="202692" y="0"/>
                </a:lnTo>
                <a:lnTo>
                  <a:pt x="156194" y="5391"/>
                </a:lnTo>
                <a:lnTo>
                  <a:pt x="113522" y="20740"/>
                </a:lnTo>
                <a:lnTo>
                  <a:pt x="75888" y="44806"/>
                </a:lnTo>
                <a:lnTo>
                  <a:pt x="44507" y="76351"/>
                </a:lnTo>
                <a:lnTo>
                  <a:pt x="20589" y="114133"/>
                </a:lnTo>
                <a:lnTo>
                  <a:pt x="5349" y="156914"/>
                </a:lnTo>
                <a:lnTo>
                  <a:pt x="0" y="203453"/>
                </a:lnTo>
                <a:lnTo>
                  <a:pt x="0" y="1016507"/>
                </a:lnTo>
                <a:lnTo>
                  <a:pt x="5349" y="1063005"/>
                </a:lnTo>
                <a:lnTo>
                  <a:pt x="20589" y="1105677"/>
                </a:lnTo>
                <a:lnTo>
                  <a:pt x="44507" y="1143311"/>
                </a:lnTo>
                <a:lnTo>
                  <a:pt x="75888" y="1174692"/>
                </a:lnTo>
                <a:lnTo>
                  <a:pt x="113522" y="1198610"/>
                </a:lnTo>
                <a:lnTo>
                  <a:pt x="156194" y="1213850"/>
                </a:lnTo>
                <a:lnTo>
                  <a:pt x="202692" y="1219199"/>
                </a:lnTo>
                <a:lnTo>
                  <a:pt x="2390394" y="1219199"/>
                </a:lnTo>
                <a:lnTo>
                  <a:pt x="2437173" y="1213850"/>
                </a:lnTo>
                <a:lnTo>
                  <a:pt x="2480047" y="1198610"/>
                </a:lnTo>
                <a:lnTo>
                  <a:pt x="2517816" y="1174692"/>
                </a:lnTo>
                <a:lnTo>
                  <a:pt x="2549280" y="1143311"/>
                </a:lnTo>
                <a:lnTo>
                  <a:pt x="2573240" y="1105677"/>
                </a:lnTo>
                <a:lnTo>
                  <a:pt x="2588496" y="1063005"/>
                </a:lnTo>
                <a:lnTo>
                  <a:pt x="2593848" y="10165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29428" y="2662427"/>
            <a:ext cx="2603500" cy="1229360"/>
          </a:xfrm>
          <a:custGeom>
            <a:avLst/>
            <a:gdLst/>
            <a:ahLst/>
            <a:cxnLst/>
            <a:rect l="l" t="t" r="r" b="b"/>
            <a:pathLst>
              <a:path w="2603500" h="1229360">
                <a:moveTo>
                  <a:pt x="2602992" y="1031747"/>
                </a:moveTo>
                <a:lnTo>
                  <a:pt x="2602992" y="197357"/>
                </a:lnTo>
                <a:lnTo>
                  <a:pt x="2602230" y="186689"/>
                </a:lnTo>
                <a:lnTo>
                  <a:pt x="2591204" y="138035"/>
                </a:lnTo>
                <a:lnTo>
                  <a:pt x="2569379" y="94360"/>
                </a:lnTo>
                <a:lnTo>
                  <a:pt x="2538331" y="57230"/>
                </a:lnTo>
                <a:lnTo>
                  <a:pt x="2499639" y="28210"/>
                </a:lnTo>
                <a:lnTo>
                  <a:pt x="2454880" y="8866"/>
                </a:lnTo>
                <a:lnTo>
                  <a:pt x="2405634" y="761"/>
                </a:lnTo>
                <a:lnTo>
                  <a:pt x="207264" y="0"/>
                </a:lnTo>
                <a:lnTo>
                  <a:pt x="157642" y="6281"/>
                </a:lnTo>
                <a:lnTo>
                  <a:pt x="111949" y="23621"/>
                </a:lnTo>
                <a:lnTo>
                  <a:pt x="71875" y="50682"/>
                </a:lnTo>
                <a:lnTo>
                  <a:pt x="39113" y="86122"/>
                </a:lnTo>
                <a:lnTo>
                  <a:pt x="15352" y="128603"/>
                </a:lnTo>
                <a:lnTo>
                  <a:pt x="2285" y="176783"/>
                </a:lnTo>
                <a:lnTo>
                  <a:pt x="0" y="197357"/>
                </a:lnTo>
                <a:lnTo>
                  <a:pt x="0" y="1031747"/>
                </a:lnTo>
                <a:lnTo>
                  <a:pt x="762" y="1042416"/>
                </a:lnTo>
                <a:lnTo>
                  <a:pt x="2286" y="1053084"/>
                </a:lnTo>
                <a:lnTo>
                  <a:pt x="3810" y="1062989"/>
                </a:lnTo>
                <a:lnTo>
                  <a:pt x="9144" y="1081110"/>
                </a:lnTo>
                <a:lnTo>
                  <a:pt x="9144" y="198119"/>
                </a:lnTo>
                <a:lnTo>
                  <a:pt x="9905" y="187451"/>
                </a:lnTo>
                <a:lnTo>
                  <a:pt x="22008" y="138305"/>
                </a:lnTo>
                <a:lnTo>
                  <a:pt x="53019" y="83755"/>
                </a:lnTo>
                <a:lnTo>
                  <a:pt x="81533" y="54863"/>
                </a:lnTo>
                <a:lnTo>
                  <a:pt x="116291" y="31801"/>
                </a:lnTo>
                <a:lnTo>
                  <a:pt x="176109" y="12170"/>
                </a:lnTo>
                <a:lnTo>
                  <a:pt x="2405634" y="9905"/>
                </a:lnTo>
                <a:lnTo>
                  <a:pt x="2415540" y="10667"/>
                </a:lnTo>
                <a:lnTo>
                  <a:pt x="2461875" y="21012"/>
                </a:lnTo>
                <a:lnTo>
                  <a:pt x="2503598" y="41890"/>
                </a:lnTo>
                <a:lnTo>
                  <a:pt x="2539145" y="71670"/>
                </a:lnTo>
                <a:lnTo>
                  <a:pt x="2566952" y="108723"/>
                </a:lnTo>
                <a:lnTo>
                  <a:pt x="2585453" y="151416"/>
                </a:lnTo>
                <a:lnTo>
                  <a:pt x="2593086" y="198119"/>
                </a:lnTo>
                <a:lnTo>
                  <a:pt x="2593848" y="208025"/>
                </a:lnTo>
                <a:lnTo>
                  <a:pt x="2593848" y="1082588"/>
                </a:lnTo>
                <a:lnTo>
                  <a:pt x="2594804" y="1080413"/>
                </a:lnTo>
                <a:lnTo>
                  <a:pt x="2602992" y="1031747"/>
                </a:lnTo>
                <a:close/>
              </a:path>
              <a:path w="2603500" h="1229360">
                <a:moveTo>
                  <a:pt x="2593848" y="1082588"/>
                </a:moveTo>
                <a:lnTo>
                  <a:pt x="2593848" y="1021079"/>
                </a:lnTo>
                <a:lnTo>
                  <a:pt x="2592324" y="1041653"/>
                </a:lnTo>
                <a:lnTo>
                  <a:pt x="2582101" y="1087927"/>
                </a:lnTo>
                <a:lnTo>
                  <a:pt x="2561423" y="1129481"/>
                </a:lnTo>
                <a:lnTo>
                  <a:pt x="2531864" y="1164850"/>
                </a:lnTo>
                <a:lnTo>
                  <a:pt x="2494996" y="1192569"/>
                </a:lnTo>
                <a:lnTo>
                  <a:pt x="2452395" y="1211174"/>
                </a:lnTo>
                <a:lnTo>
                  <a:pt x="2405634" y="1219199"/>
                </a:lnTo>
                <a:lnTo>
                  <a:pt x="207264" y="1219112"/>
                </a:lnTo>
                <a:lnTo>
                  <a:pt x="160688" y="1213782"/>
                </a:lnTo>
                <a:lnTo>
                  <a:pt x="116947" y="1197401"/>
                </a:lnTo>
                <a:lnTo>
                  <a:pt x="78476" y="1171484"/>
                </a:lnTo>
                <a:lnTo>
                  <a:pt x="46950" y="1137459"/>
                </a:lnTo>
                <a:lnTo>
                  <a:pt x="24043" y="1096755"/>
                </a:lnTo>
                <a:lnTo>
                  <a:pt x="11430" y="1050798"/>
                </a:lnTo>
                <a:lnTo>
                  <a:pt x="9144" y="1030985"/>
                </a:lnTo>
                <a:lnTo>
                  <a:pt x="9144" y="1081110"/>
                </a:lnTo>
                <a:lnTo>
                  <a:pt x="27089" y="1123988"/>
                </a:lnTo>
                <a:lnTo>
                  <a:pt x="67818" y="1175004"/>
                </a:lnTo>
                <a:lnTo>
                  <a:pt x="111853" y="1205492"/>
                </a:lnTo>
                <a:lnTo>
                  <a:pt x="174444" y="1226173"/>
                </a:lnTo>
                <a:lnTo>
                  <a:pt x="2395728" y="1229105"/>
                </a:lnTo>
                <a:lnTo>
                  <a:pt x="2405634" y="1228343"/>
                </a:lnTo>
                <a:lnTo>
                  <a:pt x="2416302" y="1227581"/>
                </a:lnTo>
                <a:lnTo>
                  <a:pt x="2464558" y="1217227"/>
                </a:lnTo>
                <a:lnTo>
                  <a:pt x="2508272" y="1195456"/>
                </a:lnTo>
                <a:lnTo>
                  <a:pt x="2545708" y="1164145"/>
                </a:lnTo>
                <a:lnTo>
                  <a:pt x="2575131" y="1125172"/>
                </a:lnTo>
                <a:lnTo>
                  <a:pt x="2593848" y="1082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93967" y="2964688"/>
            <a:ext cx="107315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 marR="5080" indent="-29845">
              <a:lnSpc>
                <a:spcPct val="100000"/>
              </a:lnSpc>
            </a:pPr>
            <a:r>
              <a:rPr sz="2000" spc="-80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ainable </a:t>
            </a:r>
            <a:r>
              <a:rPr sz="2000" spc="-5" dirty="0">
                <a:latin typeface="Arial"/>
                <a:cs typeface="Arial"/>
              </a:rPr>
              <a:t>classifier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878" y="2781808"/>
            <a:ext cx="801370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 marR="5080" indent="-49530" algn="just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Image/ </a:t>
            </a:r>
            <a:r>
              <a:rPr sz="2000" spc="-45" dirty="0">
                <a:latin typeface="Arial"/>
                <a:cs typeface="Arial"/>
              </a:rPr>
              <a:t>V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deo </a:t>
            </a:r>
            <a:r>
              <a:rPr sz="2000" spc="-5" dirty="0">
                <a:latin typeface="Arial"/>
                <a:cs typeface="Arial"/>
              </a:rPr>
              <a:t>Pixels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31606" y="2988309"/>
            <a:ext cx="75946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marR="5080" indent="-4953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Object </a:t>
            </a:r>
            <a:r>
              <a:rPr sz="2000" spc="-10" dirty="0">
                <a:latin typeface="Arial"/>
                <a:cs typeface="Arial"/>
              </a:rPr>
              <a:t>Class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89947" y="6146302"/>
            <a:ext cx="1254482" cy="1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5292" y="5304282"/>
            <a:ext cx="1533144" cy="843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55292" y="5304282"/>
            <a:ext cx="1533525" cy="848360"/>
          </a:xfrm>
          <a:custGeom>
            <a:avLst/>
            <a:gdLst/>
            <a:ahLst/>
            <a:cxnLst/>
            <a:rect l="l" t="t" r="r" b="b"/>
            <a:pathLst>
              <a:path w="1533525" h="848360">
                <a:moveTo>
                  <a:pt x="1533144" y="710946"/>
                </a:moveTo>
                <a:lnTo>
                  <a:pt x="1533144" y="137160"/>
                </a:lnTo>
                <a:lnTo>
                  <a:pt x="1532382" y="129540"/>
                </a:lnTo>
                <a:lnTo>
                  <a:pt x="1518183" y="80391"/>
                </a:lnTo>
                <a:lnTo>
                  <a:pt x="1487943" y="39790"/>
                </a:lnTo>
                <a:lnTo>
                  <a:pt x="1445822" y="11869"/>
                </a:lnTo>
                <a:lnTo>
                  <a:pt x="1395984" y="762"/>
                </a:lnTo>
                <a:lnTo>
                  <a:pt x="1389126" y="0"/>
                </a:lnTo>
                <a:lnTo>
                  <a:pt x="144018" y="0"/>
                </a:lnTo>
                <a:lnTo>
                  <a:pt x="93046" y="9576"/>
                </a:lnTo>
                <a:lnTo>
                  <a:pt x="50139" y="35047"/>
                </a:lnTo>
                <a:lnTo>
                  <a:pt x="18548" y="73664"/>
                </a:lnTo>
                <a:lnTo>
                  <a:pt x="1523" y="122682"/>
                </a:lnTo>
                <a:lnTo>
                  <a:pt x="761" y="130302"/>
                </a:lnTo>
                <a:lnTo>
                  <a:pt x="0" y="137160"/>
                </a:lnTo>
                <a:lnTo>
                  <a:pt x="0" y="710946"/>
                </a:lnTo>
                <a:lnTo>
                  <a:pt x="9144" y="754834"/>
                </a:lnTo>
                <a:lnTo>
                  <a:pt x="9144" y="137922"/>
                </a:lnTo>
                <a:lnTo>
                  <a:pt x="10667" y="124206"/>
                </a:lnTo>
                <a:lnTo>
                  <a:pt x="29089" y="74695"/>
                </a:lnTo>
                <a:lnTo>
                  <a:pt x="58673" y="40386"/>
                </a:lnTo>
                <a:lnTo>
                  <a:pt x="95761" y="18930"/>
                </a:lnTo>
                <a:lnTo>
                  <a:pt x="144018" y="9906"/>
                </a:lnTo>
                <a:lnTo>
                  <a:pt x="1395984" y="9906"/>
                </a:lnTo>
                <a:lnTo>
                  <a:pt x="1402842" y="10668"/>
                </a:lnTo>
                <a:lnTo>
                  <a:pt x="1448710" y="23588"/>
                </a:lnTo>
                <a:lnTo>
                  <a:pt x="1486785" y="51916"/>
                </a:lnTo>
                <a:lnTo>
                  <a:pt x="1512987" y="91433"/>
                </a:lnTo>
                <a:lnTo>
                  <a:pt x="1523238" y="137922"/>
                </a:lnTo>
                <a:lnTo>
                  <a:pt x="1524000" y="144780"/>
                </a:lnTo>
                <a:lnTo>
                  <a:pt x="1524000" y="749712"/>
                </a:lnTo>
                <a:lnTo>
                  <a:pt x="1533144" y="710946"/>
                </a:lnTo>
                <a:close/>
              </a:path>
              <a:path w="1533525" h="848360">
                <a:moveTo>
                  <a:pt x="1524000" y="749712"/>
                </a:moveTo>
                <a:lnTo>
                  <a:pt x="1524000" y="703326"/>
                </a:lnTo>
                <a:lnTo>
                  <a:pt x="1523238" y="710946"/>
                </a:lnTo>
                <a:lnTo>
                  <a:pt x="1523238" y="717804"/>
                </a:lnTo>
                <a:lnTo>
                  <a:pt x="1509482" y="763967"/>
                </a:lnTo>
                <a:lnTo>
                  <a:pt x="1481656" y="801466"/>
                </a:lnTo>
                <a:lnTo>
                  <a:pt x="1442808" y="827233"/>
                </a:lnTo>
                <a:lnTo>
                  <a:pt x="1395984" y="838200"/>
                </a:lnTo>
                <a:lnTo>
                  <a:pt x="144018" y="838200"/>
                </a:lnTo>
                <a:lnTo>
                  <a:pt x="96441" y="829823"/>
                </a:lnTo>
                <a:lnTo>
                  <a:pt x="56307" y="806100"/>
                </a:lnTo>
                <a:lnTo>
                  <a:pt x="26690" y="769852"/>
                </a:lnTo>
                <a:lnTo>
                  <a:pt x="10668" y="723900"/>
                </a:lnTo>
                <a:lnTo>
                  <a:pt x="9144" y="710184"/>
                </a:lnTo>
                <a:lnTo>
                  <a:pt x="9144" y="754834"/>
                </a:lnTo>
                <a:lnTo>
                  <a:pt x="35494" y="799125"/>
                </a:lnTo>
                <a:lnTo>
                  <a:pt x="75438" y="830580"/>
                </a:lnTo>
                <a:lnTo>
                  <a:pt x="126297" y="847060"/>
                </a:lnTo>
                <a:lnTo>
                  <a:pt x="144018" y="848106"/>
                </a:lnTo>
                <a:lnTo>
                  <a:pt x="1395984" y="848106"/>
                </a:lnTo>
                <a:lnTo>
                  <a:pt x="1403604" y="847344"/>
                </a:lnTo>
                <a:lnTo>
                  <a:pt x="1453139" y="832857"/>
                </a:lnTo>
                <a:lnTo>
                  <a:pt x="1493496" y="802986"/>
                </a:lnTo>
                <a:lnTo>
                  <a:pt x="1521291" y="761193"/>
                </a:lnTo>
                <a:lnTo>
                  <a:pt x="1524000" y="749712"/>
                </a:lnTo>
                <a:close/>
              </a:path>
            </a:pathLst>
          </a:custGeom>
          <a:solidFill>
            <a:srgbClr val="F69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285492" y="5568442"/>
            <a:ext cx="871219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Laye</a:t>
            </a:r>
            <a:r>
              <a:rPr sz="2000" spc="-5" dirty="0">
                <a:latin typeface="Arial"/>
                <a:cs typeface="Arial"/>
              </a:rPr>
              <a:t>r 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24573" y="6146471"/>
            <a:ext cx="1252747" cy="1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8179" y="5304282"/>
            <a:ext cx="1533905" cy="843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8179" y="5304282"/>
            <a:ext cx="1534160" cy="848360"/>
          </a:xfrm>
          <a:custGeom>
            <a:avLst/>
            <a:gdLst/>
            <a:ahLst/>
            <a:cxnLst/>
            <a:rect l="l" t="t" r="r" b="b"/>
            <a:pathLst>
              <a:path w="1534160" h="848360">
                <a:moveTo>
                  <a:pt x="1533906" y="703326"/>
                </a:moveTo>
                <a:lnTo>
                  <a:pt x="1533906" y="144780"/>
                </a:lnTo>
                <a:lnTo>
                  <a:pt x="1533144" y="137160"/>
                </a:lnTo>
                <a:lnTo>
                  <a:pt x="1533144" y="129540"/>
                </a:lnTo>
                <a:lnTo>
                  <a:pt x="1518464" y="80218"/>
                </a:lnTo>
                <a:lnTo>
                  <a:pt x="1488443" y="39862"/>
                </a:lnTo>
                <a:lnTo>
                  <a:pt x="1446672" y="12150"/>
                </a:lnTo>
                <a:lnTo>
                  <a:pt x="1396746" y="762"/>
                </a:lnTo>
                <a:lnTo>
                  <a:pt x="1389126" y="0"/>
                </a:lnTo>
                <a:lnTo>
                  <a:pt x="144018" y="0"/>
                </a:lnTo>
                <a:lnTo>
                  <a:pt x="92874" y="9696"/>
                </a:lnTo>
                <a:lnTo>
                  <a:pt x="50368" y="34928"/>
                </a:lnTo>
                <a:lnTo>
                  <a:pt x="19063" y="73366"/>
                </a:lnTo>
                <a:lnTo>
                  <a:pt x="1523" y="122682"/>
                </a:lnTo>
                <a:lnTo>
                  <a:pt x="761" y="130302"/>
                </a:lnTo>
                <a:lnTo>
                  <a:pt x="0" y="137160"/>
                </a:lnTo>
                <a:lnTo>
                  <a:pt x="0" y="710946"/>
                </a:lnTo>
                <a:lnTo>
                  <a:pt x="9906" y="755618"/>
                </a:lnTo>
                <a:lnTo>
                  <a:pt x="9906" y="137922"/>
                </a:lnTo>
                <a:lnTo>
                  <a:pt x="12191" y="117348"/>
                </a:lnTo>
                <a:lnTo>
                  <a:pt x="28998" y="75009"/>
                </a:lnTo>
                <a:lnTo>
                  <a:pt x="58673" y="40386"/>
                </a:lnTo>
                <a:lnTo>
                  <a:pt x="95952" y="18908"/>
                </a:lnTo>
                <a:lnTo>
                  <a:pt x="144018" y="9944"/>
                </a:lnTo>
                <a:lnTo>
                  <a:pt x="1396746" y="9990"/>
                </a:lnTo>
                <a:lnTo>
                  <a:pt x="1449079" y="23698"/>
                </a:lnTo>
                <a:lnTo>
                  <a:pt x="1486890" y="51792"/>
                </a:lnTo>
                <a:lnTo>
                  <a:pt x="1512966" y="91136"/>
                </a:lnTo>
                <a:lnTo>
                  <a:pt x="1524000" y="137922"/>
                </a:lnTo>
                <a:lnTo>
                  <a:pt x="1524000" y="751360"/>
                </a:lnTo>
                <a:lnTo>
                  <a:pt x="1533144" y="710946"/>
                </a:lnTo>
                <a:lnTo>
                  <a:pt x="1533906" y="703326"/>
                </a:lnTo>
                <a:close/>
              </a:path>
              <a:path w="1534160" h="848360">
                <a:moveTo>
                  <a:pt x="1524000" y="751360"/>
                </a:moveTo>
                <a:lnTo>
                  <a:pt x="1524000" y="710946"/>
                </a:lnTo>
                <a:lnTo>
                  <a:pt x="1523238" y="717804"/>
                </a:lnTo>
                <a:lnTo>
                  <a:pt x="1509687" y="764142"/>
                </a:lnTo>
                <a:lnTo>
                  <a:pt x="1481785" y="801704"/>
                </a:lnTo>
                <a:lnTo>
                  <a:pt x="1442795" y="827415"/>
                </a:lnTo>
                <a:lnTo>
                  <a:pt x="1395984" y="838200"/>
                </a:lnTo>
                <a:lnTo>
                  <a:pt x="144780" y="838200"/>
                </a:lnTo>
                <a:lnTo>
                  <a:pt x="97438" y="830038"/>
                </a:lnTo>
                <a:lnTo>
                  <a:pt x="56735" y="805976"/>
                </a:lnTo>
                <a:lnTo>
                  <a:pt x="26717" y="769452"/>
                </a:lnTo>
                <a:lnTo>
                  <a:pt x="11430" y="723900"/>
                </a:lnTo>
                <a:lnTo>
                  <a:pt x="9906" y="717042"/>
                </a:lnTo>
                <a:lnTo>
                  <a:pt x="9906" y="755618"/>
                </a:lnTo>
                <a:lnTo>
                  <a:pt x="34853" y="797437"/>
                </a:lnTo>
                <a:lnTo>
                  <a:pt x="64008" y="823722"/>
                </a:lnTo>
                <a:lnTo>
                  <a:pt x="109080" y="843557"/>
                </a:lnTo>
                <a:lnTo>
                  <a:pt x="1396746" y="848106"/>
                </a:lnTo>
                <a:lnTo>
                  <a:pt x="1404366" y="847344"/>
                </a:lnTo>
                <a:lnTo>
                  <a:pt x="1453469" y="832771"/>
                </a:lnTo>
                <a:lnTo>
                  <a:pt x="1493967" y="802681"/>
                </a:lnTo>
                <a:lnTo>
                  <a:pt x="1521859" y="760822"/>
                </a:lnTo>
                <a:lnTo>
                  <a:pt x="1524000" y="751360"/>
                </a:lnTo>
                <a:close/>
              </a:path>
            </a:pathLst>
          </a:custGeom>
          <a:solidFill>
            <a:srgbClr val="F69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98567" y="5568442"/>
            <a:ext cx="91313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Laye</a:t>
            </a:r>
            <a:r>
              <a:rPr sz="2000" spc="-5" dirty="0">
                <a:latin typeface="Arial"/>
                <a:cs typeface="Arial"/>
              </a:rPr>
              <a:t>r 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85239" y="6146498"/>
            <a:ext cx="1252529" cy="1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48628" y="5304282"/>
            <a:ext cx="1533905" cy="843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48628" y="5304282"/>
            <a:ext cx="1534160" cy="848360"/>
          </a:xfrm>
          <a:custGeom>
            <a:avLst/>
            <a:gdLst/>
            <a:ahLst/>
            <a:cxnLst/>
            <a:rect l="l" t="t" r="r" b="b"/>
            <a:pathLst>
              <a:path w="1534159" h="848360">
                <a:moveTo>
                  <a:pt x="1533906" y="703325"/>
                </a:moveTo>
                <a:lnTo>
                  <a:pt x="1533906" y="144779"/>
                </a:lnTo>
                <a:lnTo>
                  <a:pt x="1533144" y="137159"/>
                </a:lnTo>
                <a:lnTo>
                  <a:pt x="1533144" y="129539"/>
                </a:lnTo>
                <a:lnTo>
                  <a:pt x="1518418" y="80091"/>
                </a:lnTo>
                <a:lnTo>
                  <a:pt x="1488519" y="39800"/>
                </a:lnTo>
                <a:lnTo>
                  <a:pt x="1446833" y="12184"/>
                </a:lnTo>
                <a:lnTo>
                  <a:pt x="1396746" y="761"/>
                </a:lnTo>
                <a:lnTo>
                  <a:pt x="1389126" y="0"/>
                </a:lnTo>
                <a:lnTo>
                  <a:pt x="144780" y="0"/>
                </a:lnTo>
                <a:lnTo>
                  <a:pt x="93610" y="9487"/>
                </a:lnTo>
                <a:lnTo>
                  <a:pt x="50739" y="34847"/>
                </a:lnTo>
                <a:lnTo>
                  <a:pt x="19075" y="73453"/>
                </a:lnTo>
                <a:lnTo>
                  <a:pt x="1523" y="122681"/>
                </a:lnTo>
                <a:lnTo>
                  <a:pt x="761" y="130301"/>
                </a:lnTo>
                <a:lnTo>
                  <a:pt x="0" y="137159"/>
                </a:lnTo>
                <a:lnTo>
                  <a:pt x="0" y="710945"/>
                </a:lnTo>
                <a:lnTo>
                  <a:pt x="9906" y="755623"/>
                </a:lnTo>
                <a:lnTo>
                  <a:pt x="9906" y="137921"/>
                </a:lnTo>
                <a:lnTo>
                  <a:pt x="12191" y="117347"/>
                </a:lnTo>
                <a:lnTo>
                  <a:pt x="28846" y="75176"/>
                </a:lnTo>
                <a:lnTo>
                  <a:pt x="58673" y="40385"/>
                </a:lnTo>
                <a:lnTo>
                  <a:pt x="95957" y="18908"/>
                </a:lnTo>
                <a:lnTo>
                  <a:pt x="144780" y="9905"/>
                </a:lnTo>
                <a:lnTo>
                  <a:pt x="1396746" y="9990"/>
                </a:lnTo>
                <a:lnTo>
                  <a:pt x="1449112" y="23629"/>
                </a:lnTo>
                <a:lnTo>
                  <a:pt x="1487023" y="51711"/>
                </a:lnTo>
                <a:lnTo>
                  <a:pt x="1513134" y="91085"/>
                </a:lnTo>
                <a:lnTo>
                  <a:pt x="1524000" y="137921"/>
                </a:lnTo>
                <a:lnTo>
                  <a:pt x="1524000" y="751742"/>
                </a:lnTo>
                <a:lnTo>
                  <a:pt x="1533144" y="710945"/>
                </a:lnTo>
                <a:lnTo>
                  <a:pt x="1533906" y="703325"/>
                </a:lnTo>
                <a:close/>
              </a:path>
              <a:path w="1534159" h="848360">
                <a:moveTo>
                  <a:pt x="1524000" y="751742"/>
                </a:moveTo>
                <a:lnTo>
                  <a:pt x="1524000" y="710945"/>
                </a:lnTo>
                <a:lnTo>
                  <a:pt x="1523238" y="717803"/>
                </a:lnTo>
                <a:lnTo>
                  <a:pt x="1509975" y="764015"/>
                </a:lnTo>
                <a:lnTo>
                  <a:pt x="1482028" y="801643"/>
                </a:lnTo>
                <a:lnTo>
                  <a:pt x="1442872" y="827449"/>
                </a:lnTo>
                <a:lnTo>
                  <a:pt x="1395984" y="838199"/>
                </a:lnTo>
                <a:lnTo>
                  <a:pt x="144780" y="838199"/>
                </a:lnTo>
                <a:lnTo>
                  <a:pt x="97499" y="830041"/>
                </a:lnTo>
                <a:lnTo>
                  <a:pt x="56821" y="805919"/>
                </a:lnTo>
                <a:lnTo>
                  <a:pt x="26784" y="769362"/>
                </a:lnTo>
                <a:lnTo>
                  <a:pt x="11430" y="723899"/>
                </a:lnTo>
                <a:lnTo>
                  <a:pt x="9906" y="710183"/>
                </a:lnTo>
                <a:lnTo>
                  <a:pt x="9906" y="755623"/>
                </a:lnTo>
                <a:lnTo>
                  <a:pt x="34853" y="797439"/>
                </a:lnTo>
                <a:lnTo>
                  <a:pt x="64008" y="823721"/>
                </a:lnTo>
                <a:lnTo>
                  <a:pt x="109451" y="843553"/>
                </a:lnTo>
                <a:lnTo>
                  <a:pt x="144780" y="848105"/>
                </a:lnTo>
                <a:lnTo>
                  <a:pt x="1396746" y="848105"/>
                </a:lnTo>
                <a:lnTo>
                  <a:pt x="1404366" y="847343"/>
                </a:lnTo>
                <a:lnTo>
                  <a:pt x="1453580" y="832820"/>
                </a:lnTo>
                <a:lnTo>
                  <a:pt x="1494120" y="802676"/>
                </a:lnTo>
                <a:lnTo>
                  <a:pt x="1521977" y="760767"/>
                </a:lnTo>
                <a:lnTo>
                  <a:pt x="1524000" y="751742"/>
                </a:lnTo>
                <a:close/>
              </a:path>
            </a:pathLst>
          </a:custGeom>
          <a:solidFill>
            <a:srgbClr val="F69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08723" y="5416042"/>
            <a:ext cx="101346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668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Simple </a:t>
            </a:r>
            <a:r>
              <a:rPr sz="2000" spc="-5" dirty="0">
                <a:latin typeface="Arial"/>
                <a:cs typeface="Arial"/>
              </a:rPr>
              <a:t>classifier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77200" y="5614415"/>
            <a:ext cx="533400" cy="266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72628" y="5602985"/>
            <a:ext cx="544829" cy="2781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2628" y="5602985"/>
            <a:ext cx="544830" cy="289560"/>
          </a:xfrm>
          <a:custGeom>
            <a:avLst/>
            <a:gdLst/>
            <a:ahLst/>
            <a:cxnLst/>
            <a:rect l="l" t="t" r="r" b="b"/>
            <a:pathLst>
              <a:path w="544829" h="289560">
                <a:moveTo>
                  <a:pt x="404622" y="73151"/>
                </a:moveTo>
                <a:lnTo>
                  <a:pt x="0" y="73151"/>
                </a:lnTo>
                <a:lnTo>
                  <a:pt x="0" y="215645"/>
                </a:lnTo>
                <a:lnTo>
                  <a:pt x="4571" y="215645"/>
                </a:lnTo>
                <a:lnTo>
                  <a:pt x="4572" y="82295"/>
                </a:lnTo>
                <a:lnTo>
                  <a:pt x="9906" y="77723"/>
                </a:lnTo>
                <a:lnTo>
                  <a:pt x="9906" y="82295"/>
                </a:lnTo>
                <a:lnTo>
                  <a:pt x="400050" y="82295"/>
                </a:lnTo>
                <a:lnTo>
                  <a:pt x="400050" y="77723"/>
                </a:lnTo>
                <a:lnTo>
                  <a:pt x="404622" y="73151"/>
                </a:lnTo>
                <a:close/>
              </a:path>
              <a:path w="544829" h="289560">
                <a:moveTo>
                  <a:pt x="9906" y="82295"/>
                </a:moveTo>
                <a:lnTo>
                  <a:pt x="9906" y="77723"/>
                </a:lnTo>
                <a:lnTo>
                  <a:pt x="4572" y="82295"/>
                </a:lnTo>
                <a:lnTo>
                  <a:pt x="9906" y="82295"/>
                </a:lnTo>
                <a:close/>
              </a:path>
              <a:path w="544829" h="289560">
                <a:moveTo>
                  <a:pt x="9906" y="206501"/>
                </a:moveTo>
                <a:lnTo>
                  <a:pt x="9906" y="82295"/>
                </a:lnTo>
                <a:lnTo>
                  <a:pt x="4572" y="82295"/>
                </a:lnTo>
                <a:lnTo>
                  <a:pt x="4572" y="206501"/>
                </a:lnTo>
                <a:lnTo>
                  <a:pt x="9906" y="206501"/>
                </a:lnTo>
                <a:close/>
              </a:path>
              <a:path w="544829" h="289560">
                <a:moveTo>
                  <a:pt x="409956" y="265937"/>
                </a:moveTo>
                <a:lnTo>
                  <a:pt x="409956" y="206501"/>
                </a:lnTo>
                <a:lnTo>
                  <a:pt x="4572" y="206501"/>
                </a:lnTo>
                <a:lnTo>
                  <a:pt x="9906" y="211073"/>
                </a:lnTo>
                <a:lnTo>
                  <a:pt x="9906" y="215645"/>
                </a:lnTo>
                <a:lnTo>
                  <a:pt x="400050" y="215645"/>
                </a:lnTo>
                <a:lnTo>
                  <a:pt x="400050" y="211073"/>
                </a:lnTo>
                <a:lnTo>
                  <a:pt x="404622" y="215645"/>
                </a:lnTo>
                <a:lnTo>
                  <a:pt x="404622" y="271271"/>
                </a:lnTo>
                <a:lnTo>
                  <a:pt x="409956" y="265937"/>
                </a:lnTo>
                <a:close/>
              </a:path>
              <a:path w="544829" h="289560">
                <a:moveTo>
                  <a:pt x="9906" y="215645"/>
                </a:moveTo>
                <a:lnTo>
                  <a:pt x="9906" y="211073"/>
                </a:lnTo>
                <a:lnTo>
                  <a:pt x="4572" y="206501"/>
                </a:lnTo>
                <a:lnTo>
                  <a:pt x="4571" y="215645"/>
                </a:lnTo>
                <a:lnTo>
                  <a:pt x="9906" y="215645"/>
                </a:lnTo>
                <a:close/>
              </a:path>
              <a:path w="544829" h="289560">
                <a:moveTo>
                  <a:pt x="544830" y="144779"/>
                </a:moveTo>
                <a:lnTo>
                  <a:pt x="400050" y="0"/>
                </a:lnTo>
                <a:lnTo>
                  <a:pt x="400050" y="73151"/>
                </a:lnTo>
                <a:lnTo>
                  <a:pt x="401574" y="73151"/>
                </a:lnTo>
                <a:lnTo>
                  <a:pt x="401574" y="14477"/>
                </a:lnTo>
                <a:lnTo>
                  <a:pt x="409956" y="11429"/>
                </a:lnTo>
                <a:lnTo>
                  <a:pt x="409956" y="22859"/>
                </a:lnTo>
                <a:lnTo>
                  <a:pt x="531494" y="144398"/>
                </a:lnTo>
                <a:lnTo>
                  <a:pt x="534924" y="140969"/>
                </a:lnTo>
                <a:lnTo>
                  <a:pt x="534924" y="154685"/>
                </a:lnTo>
                <a:lnTo>
                  <a:pt x="544830" y="144779"/>
                </a:lnTo>
                <a:close/>
              </a:path>
              <a:path w="544829" h="289560">
                <a:moveTo>
                  <a:pt x="404622" y="82295"/>
                </a:moveTo>
                <a:lnTo>
                  <a:pt x="404622" y="73151"/>
                </a:lnTo>
                <a:lnTo>
                  <a:pt x="400050" y="77723"/>
                </a:lnTo>
                <a:lnTo>
                  <a:pt x="400050" y="82295"/>
                </a:lnTo>
                <a:lnTo>
                  <a:pt x="404622" y="82295"/>
                </a:lnTo>
                <a:close/>
              </a:path>
              <a:path w="544829" h="289560">
                <a:moveTo>
                  <a:pt x="404622" y="215645"/>
                </a:moveTo>
                <a:lnTo>
                  <a:pt x="400050" y="211073"/>
                </a:lnTo>
                <a:lnTo>
                  <a:pt x="400050" y="215645"/>
                </a:lnTo>
                <a:lnTo>
                  <a:pt x="404622" y="215645"/>
                </a:lnTo>
                <a:close/>
              </a:path>
              <a:path w="544829" h="289560">
                <a:moveTo>
                  <a:pt x="404622" y="271271"/>
                </a:moveTo>
                <a:lnTo>
                  <a:pt x="404622" y="215645"/>
                </a:lnTo>
                <a:lnTo>
                  <a:pt x="400050" y="215645"/>
                </a:lnTo>
                <a:lnTo>
                  <a:pt x="400050" y="289559"/>
                </a:lnTo>
                <a:lnTo>
                  <a:pt x="401574" y="288035"/>
                </a:lnTo>
                <a:lnTo>
                  <a:pt x="401574" y="274319"/>
                </a:lnTo>
                <a:lnTo>
                  <a:pt x="404622" y="271271"/>
                </a:lnTo>
                <a:close/>
              </a:path>
              <a:path w="544829" h="289560">
                <a:moveTo>
                  <a:pt x="409956" y="22859"/>
                </a:moveTo>
                <a:lnTo>
                  <a:pt x="409956" y="11429"/>
                </a:lnTo>
                <a:lnTo>
                  <a:pt x="401574" y="14477"/>
                </a:lnTo>
                <a:lnTo>
                  <a:pt x="409956" y="22859"/>
                </a:lnTo>
                <a:close/>
              </a:path>
              <a:path w="544829" h="289560">
                <a:moveTo>
                  <a:pt x="409956" y="82295"/>
                </a:moveTo>
                <a:lnTo>
                  <a:pt x="409956" y="22859"/>
                </a:lnTo>
                <a:lnTo>
                  <a:pt x="401574" y="14477"/>
                </a:lnTo>
                <a:lnTo>
                  <a:pt x="401574" y="73151"/>
                </a:lnTo>
                <a:lnTo>
                  <a:pt x="404622" y="73151"/>
                </a:lnTo>
                <a:lnTo>
                  <a:pt x="404622" y="82295"/>
                </a:lnTo>
                <a:lnTo>
                  <a:pt x="409956" y="82295"/>
                </a:lnTo>
                <a:close/>
              </a:path>
              <a:path w="544829" h="289560">
                <a:moveTo>
                  <a:pt x="534924" y="154685"/>
                </a:moveTo>
                <a:lnTo>
                  <a:pt x="534924" y="147827"/>
                </a:lnTo>
                <a:lnTo>
                  <a:pt x="531494" y="144398"/>
                </a:lnTo>
                <a:lnTo>
                  <a:pt x="401574" y="274319"/>
                </a:lnTo>
                <a:lnTo>
                  <a:pt x="409956" y="278129"/>
                </a:lnTo>
                <a:lnTo>
                  <a:pt x="409956" y="279653"/>
                </a:lnTo>
                <a:lnTo>
                  <a:pt x="534924" y="154685"/>
                </a:lnTo>
                <a:close/>
              </a:path>
              <a:path w="544829" h="289560">
                <a:moveTo>
                  <a:pt x="409956" y="279653"/>
                </a:moveTo>
                <a:lnTo>
                  <a:pt x="409956" y="278129"/>
                </a:lnTo>
                <a:lnTo>
                  <a:pt x="401574" y="274319"/>
                </a:lnTo>
                <a:lnTo>
                  <a:pt x="401574" y="288035"/>
                </a:lnTo>
                <a:lnTo>
                  <a:pt x="409956" y="279653"/>
                </a:lnTo>
                <a:close/>
              </a:path>
              <a:path w="544829" h="289560">
                <a:moveTo>
                  <a:pt x="534924" y="147827"/>
                </a:moveTo>
                <a:lnTo>
                  <a:pt x="534924" y="140969"/>
                </a:lnTo>
                <a:lnTo>
                  <a:pt x="531494" y="144398"/>
                </a:lnTo>
                <a:lnTo>
                  <a:pt x="534924" y="147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748776" y="5463285"/>
            <a:ext cx="75946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marR="5080" indent="-4953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Object </a:t>
            </a:r>
            <a:r>
              <a:rPr sz="2000" spc="-10" dirty="0">
                <a:latin typeface="Arial"/>
                <a:cs typeface="Arial"/>
              </a:rPr>
              <a:t>Class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4695" y="5271249"/>
            <a:ext cx="801370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 marR="5080" indent="-48895" algn="just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Image/ </a:t>
            </a:r>
            <a:r>
              <a:rPr sz="2000" spc="-45" dirty="0">
                <a:latin typeface="Arial"/>
                <a:cs typeface="Arial"/>
              </a:rPr>
              <a:t>V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deo </a:t>
            </a:r>
            <a:r>
              <a:rPr sz="2000" spc="-5" dirty="0">
                <a:latin typeface="Arial"/>
                <a:cs typeface="Arial"/>
              </a:rPr>
              <a:t>Pixels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19800" y="5614415"/>
            <a:ext cx="533400" cy="266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15228" y="5602985"/>
            <a:ext cx="544829" cy="2781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15228" y="5602985"/>
            <a:ext cx="544830" cy="289560"/>
          </a:xfrm>
          <a:custGeom>
            <a:avLst/>
            <a:gdLst/>
            <a:ahLst/>
            <a:cxnLst/>
            <a:rect l="l" t="t" r="r" b="b"/>
            <a:pathLst>
              <a:path w="544829" h="289560">
                <a:moveTo>
                  <a:pt x="404622" y="73151"/>
                </a:moveTo>
                <a:lnTo>
                  <a:pt x="0" y="73151"/>
                </a:lnTo>
                <a:lnTo>
                  <a:pt x="0" y="215645"/>
                </a:lnTo>
                <a:lnTo>
                  <a:pt x="4571" y="215645"/>
                </a:lnTo>
                <a:lnTo>
                  <a:pt x="4572" y="82295"/>
                </a:lnTo>
                <a:lnTo>
                  <a:pt x="9906" y="77723"/>
                </a:lnTo>
                <a:lnTo>
                  <a:pt x="9906" y="82295"/>
                </a:lnTo>
                <a:lnTo>
                  <a:pt x="400050" y="82295"/>
                </a:lnTo>
                <a:lnTo>
                  <a:pt x="400050" y="77723"/>
                </a:lnTo>
                <a:lnTo>
                  <a:pt x="404622" y="73151"/>
                </a:lnTo>
                <a:close/>
              </a:path>
              <a:path w="544829" h="289560">
                <a:moveTo>
                  <a:pt x="9906" y="82295"/>
                </a:moveTo>
                <a:lnTo>
                  <a:pt x="9906" y="77723"/>
                </a:lnTo>
                <a:lnTo>
                  <a:pt x="4572" y="82295"/>
                </a:lnTo>
                <a:lnTo>
                  <a:pt x="9906" y="82295"/>
                </a:lnTo>
                <a:close/>
              </a:path>
              <a:path w="544829" h="289560">
                <a:moveTo>
                  <a:pt x="9906" y="206501"/>
                </a:moveTo>
                <a:lnTo>
                  <a:pt x="9906" y="82295"/>
                </a:lnTo>
                <a:lnTo>
                  <a:pt x="4572" y="82295"/>
                </a:lnTo>
                <a:lnTo>
                  <a:pt x="4572" y="206501"/>
                </a:lnTo>
                <a:lnTo>
                  <a:pt x="9906" y="206501"/>
                </a:lnTo>
                <a:close/>
              </a:path>
              <a:path w="544829" h="289560">
                <a:moveTo>
                  <a:pt x="409956" y="265937"/>
                </a:moveTo>
                <a:lnTo>
                  <a:pt x="409956" y="206501"/>
                </a:lnTo>
                <a:lnTo>
                  <a:pt x="4572" y="206501"/>
                </a:lnTo>
                <a:lnTo>
                  <a:pt x="9906" y="211073"/>
                </a:lnTo>
                <a:lnTo>
                  <a:pt x="9906" y="215645"/>
                </a:lnTo>
                <a:lnTo>
                  <a:pt x="400050" y="215645"/>
                </a:lnTo>
                <a:lnTo>
                  <a:pt x="400050" y="211073"/>
                </a:lnTo>
                <a:lnTo>
                  <a:pt x="404622" y="215645"/>
                </a:lnTo>
                <a:lnTo>
                  <a:pt x="404622" y="271271"/>
                </a:lnTo>
                <a:lnTo>
                  <a:pt x="409956" y="265937"/>
                </a:lnTo>
                <a:close/>
              </a:path>
              <a:path w="544829" h="289560">
                <a:moveTo>
                  <a:pt x="9906" y="215645"/>
                </a:moveTo>
                <a:lnTo>
                  <a:pt x="9906" y="211073"/>
                </a:lnTo>
                <a:lnTo>
                  <a:pt x="4572" y="206501"/>
                </a:lnTo>
                <a:lnTo>
                  <a:pt x="4571" y="215645"/>
                </a:lnTo>
                <a:lnTo>
                  <a:pt x="9906" y="215645"/>
                </a:lnTo>
                <a:close/>
              </a:path>
              <a:path w="544829" h="289560">
                <a:moveTo>
                  <a:pt x="544830" y="144779"/>
                </a:moveTo>
                <a:lnTo>
                  <a:pt x="400050" y="0"/>
                </a:lnTo>
                <a:lnTo>
                  <a:pt x="400050" y="73151"/>
                </a:lnTo>
                <a:lnTo>
                  <a:pt x="401574" y="73151"/>
                </a:lnTo>
                <a:lnTo>
                  <a:pt x="401574" y="14477"/>
                </a:lnTo>
                <a:lnTo>
                  <a:pt x="409956" y="11429"/>
                </a:lnTo>
                <a:lnTo>
                  <a:pt x="409956" y="22859"/>
                </a:lnTo>
                <a:lnTo>
                  <a:pt x="531494" y="144398"/>
                </a:lnTo>
                <a:lnTo>
                  <a:pt x="534924" y="140969"/>
                </a:lnTo>
                <a:lnTo>
                  <a:pt x="534924" y="154685"/>
                </a:lnTo>
                <a:lnTo>
                  <a:pt x="544830" y="144779"/>
                </a:lnTo>
                <a:close/>
              </a:path>
              <a:path w="544829" h="289560">
                <a:moveTo>
                  <a:pt x="404622" y="82295"/>
                </a:moveTo>
                <a:lnTo>
                  <a:pt x="404622" y="73151"/>
                </a:lnTo>
                <a:lnTo>
                  <a:pt x="400050" y="77723"/>
                </a:lnTo>
                <a:lnTo>
                  <a:pt x="400050" y="82295"/>
                </a:lnTo>
                <a:lnTo>
                  <a:pt x="404622" y="82295"/>
                </a:lnTo>
                <a:close/>
              </a:path>
              <a:path w="544829" h="289560">
                <a:moveTo>
                  <a:pt x="404622" y="215645"/>
                </a:moveTo>
                <a:lnTo>
                  <a:pt x="400050" y="211073"/>
                </a:lnTo>
                <a:lnTo>
                  <a:pt x="400050" y="215645"/>
                </a:lnTo>
                <a:lnTo>
                  <a:pt x="404622" y="215645"/>
                </a:lnTo>
                <a:close/>
              </a:path>
              <a:path w="544829" h="289560">
                <a:moveTo>
                  <a:pt x="404622" y="271271"/>
                </a:moveTo>
                <a:lnTo>
                  <a:pt x="404622" y="215645"/>
                </a:lnTo>
                <a:lnTo>
                  <a:pt x="400050" y="215645"/>
                </a:lnTo>
                <a:lnTo>
                  <a:pt x="400050" y="289559"/>
                </a:lnTo>
                <a:lnTo>
                  <a:pt x="401574" y="288035"/>
                </a:lnTo>
                <a:lnTo>
                  <a:pt x="401574" y="274319"/>
                </a:lnTo>
                <a:lnTo>
                  <a:pt x="404622" y="271271"/>
                </a:lnTo>
                <a:close/>
              </a:path>
              <a:path w="544829" h="289560">
                <a:moveTo>
                  <a:pt x="409956" y="22859"/>
                </a:moveTo>
                <a:lnTo>
                  <a:pt x="409956" y="11429"/>
                </a:lnTo>
                <a:lnTo>
                  <a:pt x="401574" y="14477"/>
                </a:lnTo>
                <a:lnTo>
                  <a:pt x="409956" y="22859"/>
                </a:lnTo>
                <a:close/>
              </a:path>
              <a:path w="544829" h="289560">
                <a:moveTo>
                  <a:pt x="409956" y="82295"/>
                </a:moveTo>
                <a:lnTo>
                  <a:pt x="409956" y="22859"/>
                </a:lnTo>
                <a:lnTo>
                  <a:pt x="401574" y="14477"/>
                </a:lnTo>
                <a:lnTo>
                  <a:pt x="401574" y="73151"/>
                </a:lnTo>
                <a:lnTo>
                  <a:pt x="404622" y="73151"/>
                </a:lnTo>
                <a:lnTo>
                  <a:pt x="404622" y="82295"/>
                </a:lnTo>
                <a:lnTo>
                  <a:pt x="409956" y="82295"/>
                </a:lnTo>
                <a:close/>
              </a:path>
              <a:path w="544829" h="289560">
                <a:moveTo>
                  <a:pt x="534924" y="154685"/>
                </a:moveTo>
                <a:lnTo>
                  <a:pt x="534924" y="147827"/>
                </a:lnTo>
                <a:lnTo>
                  <a:pt x="531494" y="144398"/>
                </a:lnTo>
                <a:lnTo>
                  <a:pt x="401574" y="274319"/>
                </a:lnTo>
                <a:lnTo>
                  <a:pt x="409956" y="278129"/>
                </a:lnTo>
                <a:lnTo>
                  <a:pt x="409956" y="279653"/>
                </a:lnTo>
                <a:lnTo>
                  <a:pt x="534924" y="154685"/>
                </a:lnTo>
                <a:close/>
              </a:path>
              <a:path w="544829" h="289560">
                <a:moveTo>
                  <a:pt x="409956" y="279653"/>
                </a:moveTo>
                <a:lnTo>
                  <a:pt x="409956" y="278129"/>
                </a:lnTo>
                <a:lnTo>
                  <a:pt x="401574" y="274319"/>
                </a:lnTo>
                <a:lnTo>
                  <a:pt x="401574" y="288035"/>
                </a:lnTo>
                <a:lnTo>
                  <a:pt x="409956" y="279653"/>
                </a:lnTo>
                <a:close/>
              </a:path>
              <a:path w="544829" h="289560">
                <a:moveTo>
                  <a:pt x="534924" y="147827"/>
                </a:moveTo>
                <a:lnTo>
                  <a:pt x="534924" y="140969"/>
                </a:lnTo>
                <a:lnTo>
                  <a:pt x="531494" y="144398"/>
                </a:lnTo>
                <a:lnTo>
                  <a:pt x="534924" y="147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86911" y="5614415"/>
            <a:ext cx="533400" cy="266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82340" y="5602985"/>
            <a:ext cx="544829" cy="2781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82340" y="5602985"/>
            <a:ext cx="544830" cy="289560"/>
          </a:xfrm>
          <a:custGeom>
            <a:avLst/>
            <a:gdLst/>
            <a:ahLst/>
            <a:cxnLst/>
            <a:rect l="l" t="t" r="r" b="b"/>
            <a:pathLst>
              <a:path w="544829" h="289560">
                <a:moveTo>
                  <a:pt x="404622" y="73151"/>
                </a:moveTo>
                <a:lnTo>
                  <a:pt x="0" y="73151"/>
                </a:lnTo>
                <a:lnTo>
                  <a:pt x="0" y="215645"/>
                </a:lnTo>
                <a:lnTo>
                  <a:pt x="4571" y="215645"/>
                </a:lnTo>
                <a:lnTo>
                  <a:pt x="4572" y="82295"/>
                </a:lnTo>
                <a:lnTo>
                  <a:pt x="9144" y="77723"/>
                </a:lnTo>
                <a:lnTo>
                  <a:pt x="9143" y="82295"/>
                </a:lnTo>
                <a:lnTo>
                  <a:pt x="400050" y="82295"/>
                </a:lnTo>
                <a:lnTo>
                  <a:pt x="400050" y="77723"/>
                </a:lnTo>
                <a:lnTo>
                  <a:pt x="404622" y="73151"/>
                </a:lnTo>
                <a:close/>
              </a:path>
              <a:path w="544829" h="289560">
                <a:moveTo>
                  <a:pt x="9143" y="82295"/>
                </a:moveTo>
                <a:lnTo>
                  <a:pt x="9144" y="77723"/>
                </a:lnTo>
                <a:lnTo>
                  <a:pt x="4572" y="82295"/>
                </a:lnTo>
                <a:lnTo>
                  <a:pt x="9143" y="82295"/>
                </a:lnTo>
                <a:close/>
              </a:path>
              <a:path w="544829" h="289560">
                <a:moveTo>
                  <a:pt x="9143" y="206501"/>
                </a:moveTo>
                <a:lnTo>
                  <a:pt x="9143" y="82295"/>
                </a:lnTo>
                <a:lnTo>
                  <a:pt x="4572" y="82295"/>
                </a:lnTo>
                <a:lnTo>
                  <a:pt x="4572" y="206501"/>
                </a:lnTo>
                <a:lnTo>
                  <a:pt x="9143" y="206501"/>
                </a:lnTo>
                <a:close/>
              </a:path>
              <a:path w="544829" h="289560">
                <a:moveTo>
                  <a:pt x="409194" y="266699"/>
                </a:moveTo>
                <a:lnTo>
                  <a:pt x="409194" y="206501"/>
                </a:lnTo>
                <a:lnTo>
                  <a:pt x="4572" y="206501"/>
                </a:lnTo>
                <a:lnTo>
                  <a:pt x="9144" y="211073"/>
                </a:lnTo>
                <a:lnTo>
                  <a:pt x="9143" y="215645"/>
                </a:lnTo>
                <a:lnTo>
                  <a:pt x="400050" y="215645"/>
                </a:lnTo>
                <a:lnTo>
                  <a:pt x="400050" y="211073"/>
                </a:lnTo>
                <a:lnTo>
                  <a:pt x="404622" y="215645"/>
                </a:lnTo>
                <a:lnTo>
                  <a:pt x="404622" y="271271"/>
                </a:lnTo>
                <a:lnTo>
                  <a:pt x="409194" y="266699"/>
                </a:lnTo>
                <a:close/>
              </a:path>
              <a:path w="544829" h="289560">
                <a:moveTo>
                  <a:pt x="9143" y="215645"/>
                </a:moveTo>
                <a:lnTo>
                  <a:pt x="9144" y="211073"/>
                </a:lnTo>
                <a:lnTo>
                  <a:pt x="4572" y="206501"/>
                </a:lnTo>
                <a:lnTo>
                  <a:pt x="4571" y="215645"/>
                </a:lnTo>
                <a:lnTo>
                  <a:pt x="9143" y="215645"/>
                </a:lnTo>
                <a:close/>
              </a:path>
              <a:path w="544829" h="289560">
                <a:moveTo>
                  <a:pt x="544830" y="144779"/>
                </a:moveTo>
                <a:lnTo>
                  <a:pt x="400050" y="0"/>
                </a:lnTo>
                <a:lnTo>
                  <a:pt x="400050" y="73151"/>
                </a:lnTo>
                <a:lnTo>
                  <a:pt x="401574" y="73151"/>
                </a:lnTo>
                <a:lnTo>
                  <a:pt x="401574" y="14477"/>
                </a:lnTo>
                <a:lnTo>
                  <a:pt x="409194" y="11429"/>
                </a:lnTo>
                <a:lnTo>
                  <a:pt x="409194" y="22097"/>
                </a:lnTo>
                <a:lnTo>
                  <a:pt x="531494" y="144398"/>
                </a:lnTo>
                <a:lnTo>
                  <a:pt x="534924" y="140969"/>
                </a:lnTo>
                <a:lnTo>
                  <a:pt x="534924" y="154685"/>
                </a:lnTo>
                <a:lnTo>
                  <a:pt x="544830" y="144779"/>
                </a:lnTo>
                <a:close/>
              </a:path>
              <a:path w="544829" h="289560">
                <a:moveTo>
                  <a:pt x="404622" y="82295"/>
                </a:moveTo>
                <a:lnTo>
                  <a:pt x="404622" y="73151"/>
                </a:lnTo>
                <a:lnTo>
                  <a:pt x="400050" y="77723"/>
                </a:lnTo>
                <a:lnTo>
                  <a:pt x="400050" y="82295"/>
                </a:lnTo>
                <a:lnTo>
                  <a:pt x="404622" y="82295"/>
                </a:lnTo>
                <a:close/>
              </a:path>
              <a:path w="544829" h="289560">
                <a:moveTo>
                  <a:pt x="404622" y="215645"/>
                </a:moveTo>
                <a:lnTo>
                  <a:pt x="400050" y="211073"/>
                </a:lnTo>
                <a:lnTo>
                  <a:pt x="400050" y="215645"/>
                </a:lnTo>
                <a:lnTo>
                  <a:pt x="404622" y="215645"/>
                </a:lnTo>
                <a:close/>
              </a:path>
              <a:path w="544829" h="289560">
                <a:moveTo>
                  <a:pt x="404622" y="271271"/>
                </a:moveTo>
                <a:lnTo>
                  <a:pt x="404622" y="215645"/>
                </a:lnTo>
                <a:lnTo>
                  <a:pt x="400050" y="215645"/>
                </a:lnTo>
                <a:lnTo>
                  <a:pt x="400050" y="289559"/>
                </a:lnTo>
                <a:lnTo>
                  <a:pt x="401574" y="288035"/>
                </a:lnTo>
                <a:lnTo>
                  <a:pt x="401574" y="274319"/>
                </a:lnTo>
                <a:lnTo>
                  <a:pt x="404622" y="271271"/>
                </a:lnTo>
                <a:close/>
              </a:path>
              <a:path w="544829" h="289560">
                <a:moveTo>
                  <a:pt x="409194" y="22097"/>
                </a:moveTo>
                <a:lnTo>
                  <a:pt x="409194" y="11429"/>
                </a:lnTo>
                <a:lnTo>
                  <a:pt x="401574" y="14477"/>
                </a:lnTo>
                <a:lnTo>
                  <a:pt x="409194" y="22097"/>
                </a:lnTo>
                <a:close/>
              </a:path>
              <a:path w="544829" h="289560">
                <a:moveTo>
                  <a:pt x="409194" y="82295"/>
                </a:moveTo>
                <a:lnTo>
                  <a:pt x="409194" y="22097"/>
                </a:lnTo>
                <a:lnTo>
                  <a:pt x="401574" y="14477"/>
                </a:lnTo>
                <a:lnTo>
                  <a:pt x="401574" y="73151"/>
                </a:lnTo>
                <a:lnTo>
                  <a:pt x="404622" y="73151"/>
                </a:lnTo>
                <a:lnTo>
                  <a:pt x="404622" y="82295"/>
                </a:lnTo>
                <a:lnTo>
                  <a:pt x="409194" y="82295"/>
                </a:lnTo>
                <a:close/>
              </a:path>
              <a:path w="544829" h="289560">
                <a:moveTo>
                  <a:pt x="534924" y="154685"/>
                </a:moveTo>
                <a:lnTo>
                  <a:pt x="534924" y="147827"/>
                </a:lnTo>
                <a:lnTo>
                  <a:pt x="531494" y="144398"/>
                </a:lnTo>
                <a:lnTo>
                  <a:pt x="401574" y="274319"/>
                </a:lnTo>
                <a:lnTo>
                  <a:pt x="409194" y="278129"/>
                </a:lnTo>
                <a:lnTo>
                  <a:pt x="409194" y="280415"/>
                </a:lnTo>
                <a:lnTo>
                  <a:pt x="534924" y="154685"/>
                </a:lnTo>
                <a:close/>
              </a:path>
              <a:path w="544829" h="289560">
                <a:moveTo>
                  <a:pt x="409194" y="280415"/>
                </a:moveTo>
                <a:lnTo>
                  <a:pt x="409194" y="278129"/>
                </a:lnTo>
                <a:lnTo>
                  <a:pt x="401574" y="274319"/>
                </a:lnTo>
                <a:lnTo>
                  <a:pt x="401574" y="288035"/>
                </a:lnTo>
                <a:lnTo>
                  <a:pt x="409194" y="280415"/>
                </a:lnTo>
                <a:close/>
              </a:path>
              <a:path w="544829" h="289560">
                <a:moveTo>
                  <a:pt x="534924" y="147827"/>
                </a:moveTo>
                <a:lnTo>
                  <a:pt x="534924" y="140969"/>
                </a:lnTo>
                <a:lnTo>
                  <a:pt x="531494" y="144398"/>
                </a:lnTo>
                <a:lnTo>
                  <a:pt x="534924" y="147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29511" y="5614415"/>
            <a:ext cx="533400" cy="266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24939" y="5602985"/>
            <a:ext cx="544829" cy="2781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4939" y="5602985"/>
            <a:ext cx="544830" cy="289560"/>
          </a:xfrm>
          <a:custGeom>
            <a:avLst/>
            <a:gdLst/>
            <a:ahLst/>
            <a:cxnLst/>
            <a:rect l="l" t="t" r="r" b="b"/>
            <a:pathLst>
              <a:path w="544830" h="289560">
                <a:moveTo>
                  <a:pt x="404622" y="73151"/>
                </a:moveTo>
                <a:lnTo>
                  <a:pt x="0" y="73151"/>
                </a:lnTo>
                <a:lnTo>
                  <a:pt x="0" y="215645"/>
                </a:lnTo>
                <a:lnTo>
                  <a:pt x="4571" y="215645"/>
                </a:lnTo>
                <a:lnTo>
                  <a:pt x="4572" y="82295"/>
                </a:lnTo>
                <a:lnTo>
                  <a:pt x="9144" y="77723"/>
                </a:lnTo>
                <a:lnTo>
                  <a:pt x="9143" y="82295"/>
                </a:lnTo>
                <a:lnTo>
                  <a:pt x="400050" y="82295"/>
                </a:lnTo>
                <a:lnTo>
                  <a:pt x="400050" y="77723"/>
                </a:lnTo>
                <a:lnTo>
                  <a:pt x="404622" y="73151"/>
                </a:lnTo>
                <a:close/>
              </a:path>
              <a:path w="544830" h="289560">
                <a:moveTo>
                  <a:pt x="9143" y="82295"/>
                </a:moveTo>
                <a:lnTo>
                  <a:pt x="9144" y="77723"/>
                </a:lnTo>
                <a:lnTo>
                  <a:pt x="4572" y="82295"/>
                </a:lnTo>
                <a:lnTo>
                  <a:pt x="9143" y="82295"/>
                </a:lnTo>
                <a:close/>
              </a:path>
              <a:path w="544830" h="289560">
                <a:moveTo>
                  <a:pt x="9143" y="206501"/>
                </a:moveTo>
                <a:lnTo>
                  <a:pt x="9143" y="82295"/>
                </a:lnTo>
                <a:lnTo>
                  <a:pt x="4572" y="82295"/>
                </a:lnTo>
                <a:lnTo>
                  <a:pt x="4572" y="206501"/>
                </a:lnTo>
                <a:lnTo>
                  <a:pt x="9143" y="206501"/>
                </a:lnTo>
                <a:close/>
              </a:path>
              <a:path w="544830" h="289560">
                <a:moveTo>
                  <a:pt x="409194" y="266699"/>
                </a:moveTo>
                <a:lnTo>
                  <a:pt x="409194" y="206501"/>
                </a:lnTo>
                <a:lnTo>
                  <a:pt x="4572" y="206501"/>
                </a:lnTo>
                <a:lnTo>
                  <a:pt x="9144" y="211073"/>
                </a:lnTo>
                <a:lnTo>
                  <a:pt x="9143" y="215645"/>
                </a:lnTo>
                <a:lnTo>
                  <a:pt x="400050" y="215645"/>
                </a:lnTo>
                <a:lnTo>
                  <a:pt x="400050" y="211073"/>
                </a:lnTo>
                <a:lnTo>
                  <a:pt x="404622" y="215645"/>
                </a:lnTo>
                <a:lnTo>
                  <a:pt x="404622" y="271271"/>
                </a:lnTo>
                <a:lnTo>
                  <a:pt x="409194" y="266699"/>
                </a:lnTo>
                <a:close/>
              </a:path>
              <a:path w="544830" h="289560">
                <a:moveTo>
                  <a:pt x="9143" y="215645"/>
                </a:moveTo>
                <a:lnTo>
                  <a:pt x="9144" y="211073"/>
                </a:lnTo>
                <a:lnTo>
                  <a:pt x="4572" y="206501"/>
                </a:lnTo>
                <a:lnTo>
                  <a:pt x="4571" y="215645"/>
                </a:lnTo>
                <a:lnTo>
                  <a:pt x="9143" y="215645"/>
                </a:lnTo>
                <a:close/>
              </a:path>
              <a:path w="544830" h="289560">
                <a:moveTo>
                  <a:pt x="544830" y="144779"/>
                </a:moveTo>
                <a:lnTo>
                  <a:pt x="400050" y="0"/>
                </a:lnTo>
                <a:lnTo>
                  <a:pt x="400050" y="73151"/>
                </a:lnTo>
                <a:lnTo>
                  <a:pt x="401574" y="73151"/>
                </a:lnTo>
                <a:lnTo>
                  <a:pt x="401574" y="14477"/>
                </a:lnTo>
                <a:lnTo>
                  <a:pt x="409194" y="11429"/>
                </a:lnTo>
                <a:lnTo>
                  <a:pt x="409194" y="22097"/>
                </a:lnTo>
                <a:lnTo>
                  <a:pt x="531494" y="144398"/>
                </a:lnTo>
                <a:lnTo>
                  <a:pt x="534924" y="140969"/>
                </a:lnTo>
                <a:lnTo>
                  <a:pt x="534924" y="154685"/>
                </a:lnTo>
                <a:lnTo>
                  <a:pt x="544830" y="144779"/>
                </a:lnTo>
                <a:close/>
              </a:path>
              <a:path w="544830" h="289560">
                <a:moveTo>
                  <a:pt x="404622" y="82295"/>
                </a:moveTo>
                <a:lnTo>
                  <a:pt x="404622" y="73151"/>
                </a:lnTo>
                <a:lnTo>
                  <a:pt x="400050" y="77723"/>
                </a:lnTo>
                <a:lnTo>
                  <a:pt x="400050" y="82295"/>
                </a:lnTo>
                <a:lnTo>
                  <a:pt x="404622" y="82295"/>
                </a:lnTo>
                <a:close/>
              </a:path>
              <a:path w="544830" h="289560">
                <a:moveTo>
                  <a:pt x="404622" y="215645"/>
                </a:moveTo>
                <a:lnTo>
                  <a:pt x="400050" y="211073"/>
                </a:lnTo>
                <a:lnTo>
                  <a:pt x="400050" y="215645"/>
                </a:lnTo>
                <a:lnTo>
                  <a:pt x="404622" y="215645"/>
                </a:lnTo>
                <a:close/>
              </a:path>
              <a:path w="544830" h="289560">
                <a:moveTo>
                  <a:pt x="404622" y="271271"/>
                </a:moveTo>
                <a:lnTo>
                  <a:pt x="404622" y="215645"/>
                </a:lnTo>
                <a:lnTo>
                  <a:pt x="400050" y="215645"/>
                </a:lnTo>
                <a:lnTo>
                  <a:pt x="400050" y="289559"/>
                </a:lnTo>
                <a:lnTo>
                  <a:pt x="401574" y="288035"/>
                </a:lnTo>
                <a:lnTo>
                  <a:pt x="401574" y="274319"/>
                </a:lnTo>
                <a:lnTo>
                  <a:pt x="404622" y="271271"/>
                </a:lnTo>
                <a:close/>
              </a:path>
              <a:path w="544830" h="289560">
                <a:moveTo>
                  <a:pt x="409194" y="22097"/>
                </a:moveTo>
                <a:lnTo>
                  <a:pt x="409194" y="11429"/>
                </a:lnTo>
                <a:lnTo>
                  <a:pt x="401574" y="14477"/>
                </a:lnTo>
                <a:lnTo>
                  <a:pt x="409194" y="22097"/>
                </a:lnTo>
                <a:close/>
              </a:path>
              <a:path w="544830" h="289560">
                <a:moveTo>
                  <a:pt x="409194" y="82295"/>
                </a:moveTo>
                <a:lnTo>
                  <a:pt x="409194" y="22097"/>
                </a:lnTo>
                <a:lnTo>
                  <a:pt x="401574" y="14477"/>
                </a:lnTo>
                <a:lnTo>
                  <a:pt x="401574" y="73151"/>
                </a:lnTo>
                <a:lnTo>
                  <a:pt x="404622" y="73151"/>
                </a:lnTo>
                <a:lnTo>
                  <a:pt x="404622" y="82295"/>
                </a:lnTo>
                <a:lnTo>
                  <a:pt x="409194" y="82295"/>
                </a:lnTo>
                <a:close/>
              </a:path>
              <a:path w="544830" h="289560">
                <a:moveTo>
                  <a:pt x="534924" y="154685"/>
                </a:moveTo>
                <a:lnTo>
                  <a:pt x="534924" y="147827"/>
                </a:lnTo>
                <a:lnTo>
                  <a:pt x="531494" y="144398"/>
                </a:lnTo>
                <a:lnTo>
                  <a:pt x="401574" y="274319"/>
                </a:lnTo>
                <a:lnTo>
                  <a:pt x="409194" y="278129"/>
                </a:lnTo>
                <a:lnTo>
                  <a:pt x="409194" y="280415"/>
                </a:lnTo>
                <a:lnTo>
                  <a:pt x="534924" y="154685"/>
                </a:lnTo>
                <a:close/>
              </a:path>
              <a:path w="544830" h="289560">
                <a:moveTo>
                  <a:pt x="409194" y="280415"/>
                </a:moveTo>
                <a:lnTo>
                  <a:pt x="409194" y="278129"/>
                </a:lnTo>
                <a:lnTo>
                  <a:pt x="401574" y="274319"/>
                </a:lnTo>
                <a:lnTo>
                  <a:pt x="401574" y="288035"/>
                </a:lnTo>
                <a:lnTo>
                  <a:pt x="409194" y="280415"/>
                </a:lnTo>
                <a:close/>
              </a:path>
              <a:path w="544830" h="289560">
                <a:moveTo>
                  <a:pt x="534924" y="147827"/>
                </a:moveTo>
                <a:lnTo>
                  <a:pt x="534924" y="140969"/>
                </a:lnTo>
                <a:lnTo>
                  <a:pt x="531494" y="144398"/>
                </a:lnTo>
                <a:lnTo>
                  <a:pt x="534924" y="147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526539" y="2013965"/>
            <a:ext cx="677227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3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aditiona</a:t>
            </a:r>
            <a:r>
              <a:rPr sz="2400" b="1" dirty="0">
                <a:latin typeface="Arial"/>
                <a:cs typeface="Arial"/>
              </a:rPr>
              <a:t>l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recognition</a:t>
            </a:r>
            <a:r>
              <a:rPr sz="2400" b="1" dirty="0">
                <a:latin typeface="Arial"/>
                <a:cs typeface="Arial"/>
              </a:rPr>
              <a:t>: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“Shallow</a:t>
            </a:r>
            <a:r>
              <a:rPr sz="2400" b="1" dirty="0">
                <a:latin typeface="Arial"/>
                <a:cs typeface="Arial"/>
              </a:rPr>
              <a:t>”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40939" y="4757166"/>
            <a:ext cx="510413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Dee</a:t>
            </a:r>
            <a:r>
              <a:rPr sz="2400" b="1" dirty="0">
                <a:latin typeface="Arial"/>
                <a:cs typeface="Arial"/>
              </a:rPr>
              <a:t>p </a:t>
            </a:r>
            <a:r>
              <a:rPr sz="2400" b="1" spc="-5" dirty="0">
                <a:latin typeface="Arial"/>
                <a:cs typeface="Arial"/>
              </a:rPr>
              <a:t>learning</a:t>
            </a:r>
            <a:r>
              <a:rPr sz="2400" b="1" dirty="0">
                <a:latin typeface="Arial"/>
                <a:cs typeface="Arial"/>
              </a:rPr>
              <a:t>: </a:t>
            </a:r>
            <a:r>
              <a:rPr sz="2400" b="1" spc="-5" dirty="0">
                <a:latin typeface="Arial"/>
                <a:cs typeface="Arial"/>
              </a:rPr>
              <a:t>“Deep</a:t>
            </a:r>
            <a:r>
              <a:rPr sz="2400" b="1" dirty="0">
                <a:latin typeface="Arial"/>
                <a:cs typeface="Arial"/>
              </a:rPr>
              <a:t>” </a:t>
            </a:r>
            <a:r>
              <a:rPr sz="2400" b="1" spc="-5" dirty="0"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924800" y="3162300"/>
            <a:ext cx="533400" cy="2666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20228" y="3150870"/>
            <a:ext cx="544829" cy="2781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20228" y="3150870"/>
            <a:ext cx="544830" cy="290830"/>
          </a:xfrm>
          <a:custGeom>
            <a:avLst/>
            <a:gdLst/>
            <a:ahLst/>
            <a:cxnLst/>
            <a:rect l="l" t="t" r="r" b="b"/>
            <a:pathLst>
              <a:path w="544829" h="290829">
                <a:moveTo>
                  <a:pt x="404622" y="73913"/>
                </a:moveTo>
                <a:lnTo>
                  <a:pt x="0" y="73913"/>
                </a:lnTo>
                <a:lnTo>
                  <a:pt x="0" y="216407"/>
                </a:lnTo>
                <a:lnTo>
                  <a:pt x="4571" y="216407"/>
                </a:lnTo>
                <a:lnTo>
                  <a:pt x="4572" y="83057"/>
                </a:lnTo>
                <a:lnTo>
                  <a:pt x="9906" y="78485"/>
                </a:lnTo>
                <a:lnTo>
                  <a:pt x="9906" y="83057"/>
                </a:lnTo>
                <a:lnTo>
                  <a:pt x="400050" y="83057"/>
                </a:lnTo>
                <a:lnTo>
                  <a:pt x="400050" y="78485"/>
                </a:lnTo>
                <a:lnTo>
                  <a:pt x="404622" y="73913"/>
                </a:lnTo>
                <a:close/>
              </a:path>
              <a:path w="544829" h="290829">
                <a:moveTo>
                  <a:pt x="9906" y="83057"/>
                </a:moveTo>
                <a:lnTo>
                  <a:pt x="9906" y="78485"/>
                </a:lnTo>
                <a:lnTo>
                  <a:pt x="4572" y="83057"/>
                </a:lnTo>
                <a:lnTo>
                  <a:pt x="9906" y="83057"/>
                </a:lnTo>
                <a:close/>
              </a:path>
              <a:path w="544829" h="290829">
                <a:moveTo>
                  <a:pt x="9906" y="207263"/>
                </a:moveTo>
                <a:lnTo>
                  <a:pt x="9906" y="83057"/>
                </a:lnTo>
                <a:lnTo>
                  <a:pt x="4572" y="83057"/>
                </a:lnTo>
                <a:lnTo>
                  <a:pt x="4572" y="207263"/>
                </a:lnTo>
                <a:lnTo>
                  <a:pt x="9906" y="207263"/>
                </a:lnTo>
                <a:close/>
              </a:path>
              <a:path w="544829" h="290829">
                <a:moveTo>
                  <a:pt x="409956" y="266699"/>
                </a:moveTo>
                <a:lnTo>
                  <a:pt x="409956" y="207263"/>
                </a:lnTo>
                <a:lnTo>
                  <a:pt x="4572" y="207263"/>
                </a:lnTo>
                <a:lnTo>
                  <a:pt x="9906" y="211835"/>
                </a:lnTo>
                <a:lnTo>
                  <a:pt x="9906" y="216407"/>
                </a:lnTo>
                <a:lnTo>
                  <a:pt x="400050" y="216407"/>
                </a:lnTo>
                <a:lnTo>
                  <a:pt x="400050" y="211835"/>
                </a:lnTo>
                <a:lnTo>
                  <a:pt x="404622" y="216407"/>
                </a:lnTo>
                <a:lnTo>
                  <a:pt x="404622" y="272033"/>
                </a:lnTo>
                <a:lnTo>
                  <a:pt x="409956" y="266699"/>
                </a:lnTo>
                <a:close/>
              </a:path>
              <a:path w="544829" h="290829">
                <a:moveTo>
                  <a:pt x="9906" y="216407"/>
                </a:moveTo>
                <a:lnTo>
                  <a:pt x="9906" y="211835"/>
                </a:lnTo>
                <a:lnTo>
                  <a:pt x="4572" y="207263"/>
                </a:lnTo>
                <a:lnTo>
                  <a:pt x="4571" y="216407"/>
                </a:lnTo>
                <a:lnTo>
                  <a:pt x="9906" y="216407"/>
                </a:lnTo>
                <a:close/>
              </a:path>
              <a:path w="544829" h="290829">
                <a:moveTo>
                  <a:pt x="544830" y="144779"/>
                </a:moveTo>
                <a:lnTo>
                  <a:pt x="400050" y="0"/>
                </a:lnTo>
                <a:lnTo>
                  <a:pt x="400050" y="73913"/>
                </a:lnTo>
                <a:lnTo>
                  <a:pt x="401574" y="73913"/>
                </a:lnTo>
                <a:lnTo>
                  <a:pt x="401574" y="15239"/>
                </a:lnTo>
                <a:lnTo>
                  <a:pt x="409956" y="11429"/>
                </a:lnTo>
                <a:lnTo>
                  <a:pt x="409956" y="23621"/>
                </a:lnTo>
                <a:lnTo>
                  <a:pt x="531494" y="145160"/>
                </a:lnTo>
                <a:lnTo>
                  <a:pt x="534924" y="141731"/>
                </a:lnTo>
                <a:lnTo>
                  <a:pt x="534924" y="154738"/>
                </a:lnTo>
                <a:lnTo>
                  <a:pt x="544830" y="144779"/>
                </a:lnTo>
                <a:close/>
              </a:path>
              <a:path w="544829" h="290829">
                <a:moveTo>
                  <a:pt x="404622" y="83057"/>
                </a:moveTo>
                <a:lnTo>
                  <a:pt x="404622" y="73913"/>
                </a:lnTo>
                <a:lnTo>
                  <a:pt x="400050" y="78485"/>
                </a:lnTo>
                <a:lnTo>
                  <a:pt x="400050" y="83057"/>
                </a:lnTo>
                <a:lnTo>
                  <a:pt x="404622" y="83057"/>
                </a:lnTo>
                <a:close/>
              </a:path>
              <a:path w="544829" h="290829">
                <a:moveTo>
                  <a:pt x="404622" y="216407"/>
                </a:moveTo>
                <a:lnTo>
                  <a:pt x="400050" y="211835"/>
                </a:lnTo>
                <a:lnTo>
                  <a:pt x="400050" y="216407"/>
                </a:lnTo>
                <a:lnTo>
                  <a:pt x="404622" y="216407"/>
                </a:lnTo>
                <a:close/>
              </a:path>
              <a:path w="544829" h="290829">
                <a:moveTo>
                  <a:pt x="404622" y="272033"/>
                </a:moveTo>
                <a:lnTo>
                  <a:pt x="404622" y="216407"/>
                </a:lnTo>
                <a:lnTo>
                  <a:pt x="400050" y="216407"/>
                </a:lnTo>
                <a:lnTo>
                  <a:pt x="400050" y="290321"/>
                </a:lnTo>
                <a:lnTo>
                  <a:pt x="401574" y="288789"/>
                </a:lnTo>
                <a:lnTo>
                  <a:pt x="401574" y="275081"/>
                </a:lnTo>
                <a:lnTo>
                  <a:pt x="404622" y="272033"/>
                </a:lnTo>
                <a:close/>
              </a:path>
              <a:path w="544829" h="290829">
                <a:moveTo>
                  <a:pt x="409956" y="23621"/>
                </a:moveTo>
                <a:lnTo>
                  <a:pt x="409956" y="11429"/>
                </a:lnTo>
                <a:lnTo>
                  <a:pt x="401574" y="15239"/>
                </a:lnTo>
                <a:lnTo>
                  <a:pt x="409956" y="23621"/>
                </a:lnTo>
                <a:close/>
              </a:path>
              <a:path w="544829" h="290829">
                <a:moveTo>
                  <a:pt x="409956" y="83057"/>
                </a:moveTo>
                <a:lnTo>
                  <a:pt x="409956" y="23621"/>
                </a:lnTo>
                <a:lnTo>
                  <a:pt x="401574" y="15239"/>
                </a:lnTo>
                <a:lnTo>
                  <a:pt x="401574" y="73913"/>
                </a:lnTo>
                <a:lnTo>
                  <a:pt x="404622" y="73913"/>
                </a:lnTo>
                <a:lnTo>
                  <a:pt x="404622" y="83057"/>
                </a:lnTo>
                <a:lnTo>
                  <a:pt x="409956" y="83057"/>
                </a:lnTo>
                <a:close/>
              </a:path>
              <a:path w="544829" h="290829">
                <a:moveTo>
                  <a:pt x="534924" y="154738"/>
                </a:moveTo>
                <a:lnTo>
                  <a:pt x="534924" y="148589"/>
                </a:lnTo>
                <a:lnTo>
                  <a:pt x="531494" y="145160"/>
                </a:lnTo>
                <a:lnTo>
                  <a:pt x="401574" y="275081"/>
                </a:lnTo>
                <a:lnTo>
                  <a:pt x="409956" y="278129"/>
                </a:lnTo>
                <a:lnTo>
                  <a:pt x="409956" y="280363"/>
                </a:lnTo>
                <a:lnTo>
                  <a:pt x="534924" y="154738"/>
                </a:lnTo>
                <a:close/>
              </a:path>
              <a:path w="544829" h="290829">
                <a:moveTo>
                  <a:pt x="409956" y="280363"/>
                </a:moveTo>
                <a:lnTo>
                  <a:pt x="409956" y="278129"/>
                </a:lnTo>
                <a:lnTo>
                  <a:pt x="401574" y="275081"/>
                </a:lnTo>
                <a:lnTo>
                  <a:pt x="401574" y="288789"/>
                </a:lnTo>
                <a:lnTo>
                  <a:pt x="409956" y="280363"/>
                </a:lnTo>
                <a:close/>
              </a:path>
              <a:path w="544829" h="290829">
                <a:moveTo>
                  <a:pt x="534924" y="148589"/>
                </a:moveTo>
                <a:lnTo>
                  <a:pt x="534924" y="141731"/>
                </a:lnTo>
                <a:lnTo>
                  <a:pt x="531494" y="145160"/>
                </a:lnTo>
                <a:lnTo>
                  <a:pt x="534924" y="148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00600" y="3162300"/>
            <a:ext cx="533400" cy="2666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96028" y="3150870"/>
            <a:ext cx="544829" cy="2781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96028" y="3150870"/>
            <a:ext cx="544830" cy="290830"/>
          </a:xfrm>
          <a:custGeom>
            <a:avLst/>
            <a:gdLst/>
            <a:ahLst/>
            <a:cxnLst/>
            <a:rect l="l" t="t" r="r" b="b"/>
            <a:pathLst>
              <a:path w="544829" h="290829">
                <a:moveTo>
                  <a:pt x="404622" y="73913"/>
                </a:moveTo>
                <a:lnTo>
                  <a:pt x="0" y="73913"/>
                </a:lnTo>
                <a:lnTo>
                  <a:pt x="0" y="216407"/>
                </a:lnTo>
                <a:lnTo>
                  <a:pt x="4571" y="216407"/>
                </a:lnTo>
                <a:lnTo>
                  <a:pt x="4572" y="83057"/>
                </a:lnTo>
                <a:lnTo>
                  <a:pt x="9906" y="78485"/>
                </a:lnTo>
                <a:lnTo>
                  <a:pt x="9906" y="83057"/>
                </a:lnTo>
                <a:lnTo>
                  <a:pt x="400050" y="83057"/>
                </a:lnTo>
                <a:lnTo>
                  <a:pt x="400050" y="78485"/>
                </a:lnTo>
                <a:lnTo>
                  <a:pt x="404622" y="73913"/>
                </a:lnTo>
                <a:close/>
              </a:path>
              <a:path w="544829" h="290829">
                <a:moveTo>
                  <a:pt x="9906" y="83057"/>
                </a:moveTo>
                <a:lnTo>
                  <a:pt x="9906" y="78485"/>
                </a:lnTo>
                <a:lnTo>
                  <a:pt x="4572" y="83057"/>
                </a:lnTo>
                <a:lnTo>
                  <a:pt x="9906" y="83057"/>
                </a:lnTo>
                <a:close/>
              </a:path>
              <a:path w="544829" h="290829">
                <a:moveTo>
                  <a:pt x="9906" y="207263"/>
                </a:moveTo>
                <a:lnTo>
                  <a:pt x="9906" y="83057"/>
                </a:lnTo>
                <a:lnTo>
                  <a:pt x="4572" y="83057"/>
                </a:lnTo>
                <a:lnTo>
                  <a:pt x="4572" y="207263"/>
                </a:lnTo>
                <a:lnTo>
                  <a:pt x="9906" y="207263"/>
                </a:lnTo>
                <a:close/>
              </a:path>
              <a:path w="544829" h="290829">
                <a:moveTo>
                  <a:pt x="409956" y="266699"/>
                </a:moveTo>
                <a:lnTo>
                  <a:pt x="409956" y="207263"/>
                </a:lnTo>
                <a:lnTo>
                  <a:pt x="4572" y="207263"/>
                </a:lnTo>
                <a:lnTo>
                  <a:pt x="9906" y="211835"/>
                </a:lnTo>
                <a:lnTo>
                  <a:pt x="9906" y="216407"/>
                </a:lnTo>
                <a:lnTo>
                  <a:pt x="400050" y="216407"/>
                </a:lnTo>
                <a:lnTo>
                  <a:pt x="400050" y="211835"/>
                </a:lnTo>
                <a:lnTo>
                  <a:pt x="404622" y="216407"/>
                </a:lnTo>
                <a:lnTo>
                  <a:pt x="404622" y="272033"/>
                </a:lnTo>
                <a:lnTo>
                  <a:pt x="409956" y="266699"/>
                </a:lnTo>
                <a:close/>
              </a:path>
              <a:path w="544829" h="290829">
                <a:moveTo>
                  <a:pt x="9906" y="216407"/>
                </a:moveTo>
                <a:lnTo>
                  <a:pt x="9906" y="211835"/>
                </a:lnTo>
                <a:lnTo>
                  <a:pt x="4572" y="207263"/>
                </a:lnTo>
                <a:lnTo>
                  <a:pt x="4571" y="216407"/>
                </a:lnTo>
                <a:lnTo>
                  <a:pt x="9906" y="216407"/>
                </a:lnTo>
                <a:close/>
              </a:path>
              <a:path w="544829" h="290829">
                <a:moveTo>
                  <a:pt x="544830" y="144779"/>
                </a:moveTo>
                <a:lnTo>
                  <a:pt x="400050" y="0"/>
                </a:lnTo>
                <a:lnTo>
                  <a:pt x="400050" y="73913"/>
                </a:lnTo>
                <a:lnTo>
                  <a:pt x="401574" y="73913"/>
                </a:lnTo>
                <a:lnTo>
                  <a:pt x="401574" y="15239"/>
                </a:lnTo>
                <a:lnTo>
                  <a:pt x="409956" y="11429"/>
                </a:lnTo>
                <a:lnTo>
                  <a:pt x="409956" y="23621"/>
                </a:lnTo>
                <a:lnTo>
                  <a:pt x="531494" y="145160"/>
                </a:lnTo>
                <a:lnTo>
                  <a:pt x="534924" y="141731"/>
                </a:lnTo>
                <a:lnTo>
                  <a:pt x="534924" y="154738"/>
                </a:lnTo>
                <a:lnTo>
                  <a:pt x="544830" y="144779"/>
                </a:lnTo>
                <a:close/>
              </a:path>
              <a:path w="544829" h="290829">
                <a:moveTo>
                  <a:pt x="404622" y="83057"/>
                </a:moveTo>
                <a:lnTo>
                  <a:pt x="404622" y="73913"/>
                </a:lnTo>
                <a:lnTo>
                  <a:pt x="400050" y="78485"/>
                </a:lnTo>
                <a:lnTo>
                  <a:pt x="400050" y="83057"/>
                </a:lnTo>
                <a:lnTo>
                  <a:pt x="404622" y="83057"/>
                </a:lnTo>
                <a:close/>
              </a:path>
              <a:path w="544829" h="290829">
                <a:moveTo>
                  <a:pt x="404622" y="216407"/>
                </a:moveTo>
                <a:lnTo>
                  <a:pt x="400050" y="211835"/>
                </a:lnTo>
                <a:lnTo>
                  <a:pt x="400050" y="216407"/>
                </a:lnTo>
                <a:lnTo>
                  <a:pt x="404622" y="216407"/>
                </a:lnTo>
                <a:close/>
              </a:path>
              <a:path w="544829" h="290829">
                <a:moveTo>
                  <a:pt x="404622" y="272033"/>
                </a:moveTo>
                <a:lnTo>
                  <a:pt x="404622" y="216407"/>
                </a:lnTo>
                <a:lnTo>
                  <a:pt x="400050" y="216407"/>
                </a:lnTo>
                <a:lnTo>
                  <a:pt x="400050" y="290321"/>
                </a:lnTo>
                <a:lnTo>
                  <a:pt x="401574" y="288789"/>
                </a:lnTo>
                <a:lnTo>
                  <a:pt x="401574" y="275081"/>
                </a:lnTo>
                <a:lnTo>
                  <a:pt x="404622" y="272033"/>
                </a:lnTo>
                <a:close/>
              </a:path>
              <a:path w="544829" h="290829">
                <a:moveTo>
                  <a:pt x="409956" y="23621"/>
                </a:moveTo>
                <a:lnTo>
                  <a:pt x="409956" y="11429"/>
                </a:lnTo>
                <a:lnTo>
                  <a:pt x="401574" y="15239"/>
                </a:lnTo>
                <a:lnTo>
                  <a:pt x="409956" y="23621"/>
                </a:lnTo>
                <a:close/>
              </a:path>
              <a:path w="544829" h="290829">
                <a:moveTo>
                  <a:pt x="409956" y="83057"/>
                </a:moveTo>
                <a:lnTo>
                  <a:pt x="409956" y="23621"/>
                </a:lnTo>
                <a:lnTo>
                  <a:pt x="401574" y="15239"/>
                </a:lnTo>
                <a:lnTo>
                  <a:pt x="401574" y="73913"/>
                </a:lnTo>
                <a:lnTo>
                  <a:pt x="404622" y="73913"/>
                </a:lnTo>
                <a:lnTo>
                  <a:pt x="404622" y="83057"/>
                </a:lnTo>
                <a:lnTo>
                  <a:pt x="409956" y="83057"/>
                </a:lnTo>
                <a:close/>
              </a:path>
              <a:path w="544829" h="290829">
                <a:moveTo>
                  <a:pt x="534924" y="154738"/>
                </a:moveTo>
                <a:lnTo>
                  <a:pt x="534924" y="148589"/>
                </a:lnTo>
                <a:lnTo>
                  <a:pt x="531494" y="145160"/>
                </a:lnTo>
                <a:lnTo>
                  <a:pt x="401574" y="275081"/>
                </a:lnTo>
                <a:lnTo>
                  <a:pt x="409956" y="278129"/>
                </a:lnTo>
                <a:lnTo>
                  <a:pt x="409956" y="280363"/>
                </a:lnTo>
                <a:lnTo>
                  <a:pt x="534924" y="154738"/>
                </a:lnTo>
                <a:close/>
              </a:path>
              <a:path w="544829" h="290829">
                <a:moveTo>
                  <a:pt x="409956" y="280363"/>
                </a:moveTo>
                <a:lnTo>
                  <a:pt x="409956" y="278129"/>
                </a:lnTo>
                <a:lnTo>
                  <a:pt x="401574" y="275081"/>
                </a:lnTo>
                <a:lnTo>
                  <a:pt x="401574" y="288789"/>
                </a:lnTo>
                <a:lnTo>
                  <a:pt x="409956" y="280363"/>
                </a:lnTo>
                <a:close/>
              </a:path>
              <a:path w="544829" h="290829">
                <a:moveTo>
                  <a:pt x="534924" y="148589"/>
                </a:moveTo>
                <a:lnTo>
                  <a:pt x="534924" y="141731"/>
                </a:lnTo>
                <a:lnTo>
                  <a:pt x="531494" y="145160"/>
                </a:lnTo>
                <a:lnTo>
                  <a:pt x="534924" y="148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58111" y="3162300"/>
            <a:ext cx="533400" cy="2666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53539" y="3150870"/>
            <a:ext cx="544830" cy="2781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53539" y="3150870"/>
            <a:ext cx="544830" cy="290830"/>
          </a:xfrm>
          <a:custGeom>
            <a:avLst/>
            <a:gdLst/>
            <a:ahLst/>
            <a:cxnLst/>
            <a:rect l="l" t="t" r="r" b="b"/>
            <a:pathLst>
              <a:path w="544830" h="290829">
                <a:moveTo>
                  <a:pt x="404622" y="73913"/>
                </a:moveTo>
                <a:lnTo>
                  <a:pt x="0" y="73913"/>
                </a:lnTo>
                <a:lnTo>
                  <a:pt x="0" y="216407"/>
                </a:lnTo>
                <a:lnTo>
                  <a:pt x="4571" y="216407"/>
                </a:lnTo>
                <a:lnTo>
                  <a:pt x="4572" y="83057"/>
                </a:lnTo>
                <a:lnTo>
                  <a:pt x="9144" y="78485"/>
                </a:lnTo>
                <a:lnTo>
                  <a:pt x="9143" y="83057"/>
                </a:lnTo>
                <a:lnTo>
                  <a:pt x="400050" y="83057"/>
                </a:lnTo>
                <a:lnTo>
                  <a:pt x="400050" y="78485"/>
                </a:lnTo>
                <a:lnTo>
                  <a:pt x="404622" y="73913"/>
                </a:lnTo>
                <a:close/>
              </a:path>
              <a:path w="544830" h="290829">
                <a:moveTo>
                  <a:pt x="9143" y="83057"/>
                </a:moveTo>
                <a:lnTo>
                  <a:pt x="9144" y="78485"/>
                </a:lnTo>
                <a:lnTo>
                  <a:pt x="4572" y="83057"/>
                </a:lnTo>
                <a:lnTo>
                  <a:pt x="9143" y="83057"/>
                </a:lnTo>
                <a:close/>
              </a:path>
              <a:path w="544830" h="290829">
                <a:moveTo>
                  <a:pt x="9143" y="207263"/>
                </a:moveTo>
                <a:lnTo>
                  <a:pt x="9143" y="83057"/>
                </a:lnTo>
                <a:lnTo>
                  <a:pt x="4572" y="83057"/>
                </a:lnTo>
                <a:lnTo>
                  <a:pt x="4572" y="207263"/>
                </a:lnTo>
                <a:lnTo>
                  <a:pt x="9143" y="207263"/>
                </a:lnTo>
                <a:close/>
              </a:path>
              <a:path w="544830" h="290829">
                <a:moveTo>
                  <a:pt x="409194" y="267461"/>
                </a:moveTo>
                <a:lnTo>
                  <a:pt x="409194" y="207263"/>
                </a:lnTo>
                <a:lnTo>
                  <a:pt x="4572" y="207263"/>
                </a:lnTo>
                <a:lnTo>
                  <a:pt x="9144" y="211835"/>
                </a:lnTo>
                <a:lnTo>
                  <a:pt x="9143" y="216407"/>
                </a:lnTo>
                <a:lnTo>
                  <a:pt x="400050" y="216407"/>
                </a:lnTo>
                <a:lnTo>
                  <a:pt x="400050" y="211835"/>
                </a:lnTo>
                <a:lnTo>
                  <a:pt x="404622" y="216407"/>
                </a:lnTo>
                <a:lnTo>
                  <a:pt x="404622" y="272033"/>
                </a:lnTo>
                <a:lnTo>
                  <a:pt x="409194" y="267461"/>
                </a:lnTo>
                <a:close/>
              </a:path>
              <a:path w="544830" h="290829">
                <a:moveTo>
                  <a:pt x="9143" y="216407"/>
                </a:moveTo>
                <a:lnTo>
                  <a:pt x="9144" y="211835"/>
                </a:lnTo>
                <a:lnTo>
                  <a:pt x="4572" y="207263"/>
                </a:lnTo>
                <a:lnTo>
                  <a:pt x="4571" y="216407"/>
                </a:lnTo>
                <a:lnTo>
                  <a:pt x="9143" y="216407"/>
                </a:lnTo>
                <a:close/>
              </a:path>
              <a:path w="544830" h="290829">
                <a:moveTo>
                  <a:pt x="544830" y="144779"/>
                </a:moveTo>
                <a:lnTo>
                  <a:pt x="400050" y="0"/>
                </a:lnTo>
                <a:lnTo>
                  <a:pt x="400050" y="73913"/>
                </a:lnTo>
                <a:lnTo>
                  <a:pt x="401574" y="73913"/>
                </a:lnTo>
                <a:lnTo>
                  <a:pt x="401574" y="15239"/>
                </a:lnTo>
                <a:lnTo>
                  <a:pt x="409194" y="11429"/>
                </a:lnTo>
                <a:lnTo>
                  <a:pt x="409194" y="22859"/>
                </a:lnTo>
                <a:lnTo>
                  <a:pt x="531494" y="145160"/>
                </a:lnTo>
                <a:lnTo>
                  <a:pt x="534924" y="141731"/>
                </a:lnTo>
                <a:lnTo>
                  <a:pt x="534924" y="154738"/>
                </a:lnTo>
                <a:lnTo>
                  <a:pt x="544830" y="144779"/>
                </a:lnTo>
                <a:close/>
              </a:path>
              <a:path w="544830" h="290829">
                <a:moveTo>
                  <a:pt x="404622" y="83057"/>
                </a:moveTo>
                <a:lnTo>
                  <a:pt x="404622" y="73913"/>
                </a:lnTo>
                <a:lnTo>
                  <a:pt x="400050" y="78485"/>
                </a:lnTo>
                <a:lnTo>
                  <a:pt x="400050" y="83057"/>
                </a:lnTo>
                <a:lnTo>
                  <a:pt x="404622" y="83057"/>
                </a:lnTo>
                <a:close/>
              </a:path>
              <a:path w="544830" h="290829">
                <a:moveTo>
                  <a:pt x="404622" y="216407"/>
                </a:moveTo>
                <a:lnTo>
                  <a:pt x="400050" y="211835"/>
                </a:lnTo>
                <a:lnTo>
                  <a:pt x="400050" y="216407"/>
                </a:lnTo>
                <a:lnTo>
                  <a:pt x="404622" y="216407"/>
                </a:lnTo>
                <a:close/>
              </a:path>
              <a:path w="544830" h="290829">
                <a:moveTo>
                  <a:pt x="404622" y="272033"/>
                </a:moveTo>
                <a:lnTo>
                  <a:pt x="404622" y="216407"/>
                </a:lnTo>
                <a:lnTo>
                  <a:pt x="400050" y="216407"/>
                </a:lnTo>
                <a:lnTo>
                  <a:pt x="400050" y="290321"/>
                </a:lnTo>
                <a:lnTo>
                  <a:pt x="401574" y="288789"/>
                </a:lnTo>
                <a:lnTo>
                  <a:pt x="401574" y="275081"/>
                </a:lnTo>
                <a:lnTo>
                  <a:pt x="404622" y="272033"/>
                </a:lnTo>
                <a:close/>
              </a:path>
              <a:path w="544830" h="290829">
                <a:moveTo>
                  <a:pt x="409194" y="22859"/>
                </a:moveTo>
                <a:lnTo>
                  <a:pt x="409194" y="11429"/>
                </a:lnTo>
                <a:lnTo>
                  <a:pt x="401574" y="15239"/>
                </a:lnTo>
                <a:lnTo>
                  <a:pt x="409194" y="22859"/>
                </a:lnTo>
                <a:close/>
              </a:path>
              <a:path w="544830" h="290829">
                <a:moveTo>
                  <a:pt x="409194" y="83057"/>
                </a:moveTo>
                <a:lnTo>
                  <a:pt x="409194" y="22859"/>
                </a:lnTo>
                <a:lnTo>
                  <a:pt x="401574" y="15239"/>
                </a:lnTo>
                <a:lnTo>
                  <a:pt x="401574" y="73913"/>
                </a:lnTo>
                <a:lnTo>
                  <a:pt x="404622" y="73913"/>
                </a:lnTo>
                <a:lnTo>
                  <a:pt x="404622" y="83057"/>
                </a:lnTo>
                <a:lnTo>
                  <a:pt x="409194" y="83057"/>
                </a:lnTo>
                <a:close/>
              </a:path>
              <a:path w="544830" h="290829">
                <a:moveTo>
                  <a:pt x="534924" y="154738"/>
                </a:moveTo>
                <a:lnTo>
                  <a:pt x="534924" y="148589"/>
                </a:lnTo>
                <a:lnTo>
                  <a:pt x="531494" y="145160"/>
                </a:lnTo>
                <a:lnTo>
                  <a:pt x="401574" y="275081"/>
                </a:lnTo>
                <a:lnTo>
                  <a:pt x="409194" y="278129"/>
                </a:lnTo>
                <a:lnTo>
                  <a:pt x="409194" y="281129"/>
                </a:lnTo>
                <a:lnTo>
                  <a:pt x="534924" y="154738"/>
                </a:lnTo>
                <a:close/>
              </a:path>
              <a:path w="544830" h="290829">
                <a:moveTo>
                  <a:pt x="409194" y="281129"/>
                </a:moveTo>
                <a:lnTo>
                  <a:pt x="409194" y="278129"/>
                </a:lnTo>
                <a:lnTo>
                  <a:pt x="401574" y="275081"/>
                </a:lnTo>
                <a:lnTo>
                  <a:pt x="401574" y="288789"/>
                </a:lnTo>
                <a:lnTo>
                  <a:pt x="409194" y="281129"/>
                </a:lnTo>
                <a:close/>
              </a:path>
              <a:path w="544830" h="290829">
                <a:moveTo>
                  <a:pt x="534924" y="148589"/>
                </a:moveTo>
                <a:lnTo>
                  <a:pt x="534924" y="141731"/>
                </a:lnTo>
                <a:lnTo>
                  <a:pt x="531494" y="145160"/>
                </a:lnTo>
                <a:lnTo>
                  <a:pt x="534924" y="148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099052" y="5585459"/>
            <a:ext cx="33020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err="1" smtClean="0"/>
              <a:t>Caffe</a:t>
            </a:r>
            <a:r>
              <a:rPr lang="en-US" dirty="0" smtClean="0"/>
              <a:t> -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1739" y="1406397"/>
            <a:ext cx="7614920" cy="25853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Solver </a:t>
            </a:r>
            <a:r>
              <a:rPr lang="en-US" dirty="0" err="1" smtClean="0"/>
              <a:t>prototxt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Train </a:t>
            </a:r>
            <a:r>
              <a:rPr lang="en-US" dirty="0" err="1" smtClean="0"/>
              <a:t>prototxt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*.</a:t>
            </a:r>
            <a:r>
              <a:rPr lang="en-US" dirty="0" err="1" smtClean="0"/>
              <a:t>caffemodel</a:t>
            </a:r>
            <a:r>
              <a:rPr lang="en-US" dirty="0" smtClean="0"/>
              <a:t>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Data formats – </a:t>
            </a:r>
            <a:r>
              <a:rPr lang="en-US" dirty="0" err="1" smtClean="0"/>
              <a:t>LevelDB</a:t>
            </a:r>
            <a:r>
              <a:rPr lang="en-US" dirty="0" smtClean="0"/>
              <a:t>, LMDB, HDF5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Snapshot the model after some iterations.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675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Solver </a:t>
            </a:r>
            <a:r>
              <a:rPr lang="en-US" dirty="0" err="1" smtClean="0"/>
              <a:t>prototxt</a:t>
            </a:r>
            <a:r>
              <a:rPr lang="en-US" dirty="0" smtClean="0"/>
              <a:t> (Sample)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406397"/>
            <a:ext cx="7846059" cy="5539978"/>
          </a:xfrm>
        </p:spPr>
        <p:txBody>
          <a:bodyPr/>
          <a:lstStyle/>
          <a:p>
            <a:r>
              <a:rPr lang="en-US" sz="2400" dirty="0" err="1">
                <a:solidFill>
                  <a:srgbClr val="00B0F0"/>
                </a:solidFill>
              </a:rPr>
              <a:t>test_iter</a:t>
            </a:r>
            <a:r>
              <a:rPr lang="en-US" sz="2400" dirty="0">
                <a:solidFill>
                  <a:srgbClr val="00B0F0"/>
                </a:solidFill>
              </a:rPr>
              <a:t>: 100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 err="1">
                <a:solidFill>
                  <a:srgbClr val="00B0F0"/>
                </a:solidFill>
              </a:rPr>
              <a:t>test_interval</a:t>
            </a:r>
            <a:r>
              <a:rPr lang="en-US" sz="2400" dirty="0">
                <a:solidFill>
                  <a:srgbClr val="00B0F0"/>
                </a:solidFill>
              </a:rPr>
              <a:t>: 155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 err="1">
                <a:solidFill>
                  <a:srgbClr val="00B0F0"/>
                </a:solidFill>
              </a:rPr>
              <a:t>base_lr</a:t>
            </a:r>
            <a:r>
              <a:rPr lang="en-US" sz="2400" dirty="0">
                <a:solidFill>
                  <a:srgbClr val="00B0F0"/>
                </a:solidFill>
              </a:rPr>
              <a:t>: 0.01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>
                <a:solidFill>
                  <a:srgbClr val="00B0F0"/>
                </a:solidFill>
              </a:rPr>
              <a:t>display: 19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 err="1">
                <a:solidFill>
                  <a:srgbClr val="00B0F0"/>
                </a:solidFill>
              </a:rPr>
              <a:t>max_iter</a:t>
            </a:r>
            <a:r>
              <a:rPr lang="en-US" sz="2400" dirty="0">
                <a:solidFill>
                  <a:srgbClr val="00B0F0"/>
                </a:solidFill>
              </a:rPr>
              <a:t>: 4650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 err="1">
                <a:solidFill>
                  <a:srgbClr val="00B0F0"/>
                </a:solidFill>
              </a:rPr>
              <a:t>lr_policy</a:t>
            </a:r>
            <a:r>
              <a:rPr lang="en-US" sz="2400" dirty="0">
                <a:solidFill>
                  <a:srgbClr val="00B0F0"/>
                </a:solidFill>
              </a:rPr>
              <a:t>: "step"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>
                <a:solidFill>
                  <a:srgbClr val="00B0F0"/>
                </a:solidFill>
              </a:rPr>
              <a:t>gamma: 0.1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>
                <a:solidFill>
                  <a:srgbClr val="00B0F0"/>
                </a:solidFill>
              </a:rPr>
              <a:t>momentum: 0.9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 err="1">
                <a:solidFill>
                  <a:srgbClr val="00B0F0"/>
                </a:solidFill>
              </a:rPr>
              <a:t>weight_decay</a:t>
            </a:r>
            <a:r>
              <a:rPr lang="en-US" sz="2400" dirty="0">
                <a:solidFill>
                  <a:srgbClr val="00B0F0"/>
                </a:solidFill>
              </a:rPr>
              <a:t>: 0.0005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 err="1">
                <a:solidFill>
                  <a:srgbClr val="00B0F0"/>
                </a:solidFill>
              </a:rPr>
              <a:t>stepsize</a:t>
            </a:r>
            <a:r>
              <a:rPr lang="en-US" sz="2400" dirty="0">
                <a:solidFill>
                  <a:srgbClr val="00B0F0"/>
                </a:solidFill>
              </a:rPr>
              <a:t>: 1535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>
                <a:solidFill>
                  <a:srgbClr val="00B0F0"/>
                </a:solidFill>
              </a:rPr>
              <a:t>snapshot: 155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 err="1">
                <a:solidFill>
                  <a:srgbClr val="00B0F0"/>
                </a:solidFill>
              </a:rPr>
              <a:t>snapshot_prefix</a:t>
            </a:r>
            <a:r>
              <a:rPr lang="en-US" sz="2400" dirty="0">
                <a:solidFill>
                  <a:srgbClr val="00B0F0"/>
                </a:solidFill>
              </a:rPr>
              <a:t>: "snapshot"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 err="1">
                <a:solidFill>
                  <a:srgbClr val="00B0F0"/>
                </a:solidFill>
              </a:rPr>
              <a:t>solver_mode</a:t>
            </a:r>
            <a:r>
              <a:rPr lang="en-US" sz="2400" dirty="0">
                <a:solidFill>
                  <a:srgbClr val="00B0F0"/>
                </a:solidFill>
              </a:rPr>
              <a:t>: GPU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>
                <a:solidFill>
                  <a:srgbClr val="00B0F0"/>
                </a:solidFill>
              </a:rPr>
              <a:t>net: "</a:t>
            </a:r>
            <a:r>
              <a:rPr lang="en-US" sz="2400" dirty="0" err="1">
                <a:solidFill>
                  <a:srgbClr val="00B0F0"/>
                </a:solidFill>
              </a:rPr>
              <a:t>train_val.prototxt</a:t>
            </a:r>
            <a:r>
              <a:rPr lang="en-US" sz="2400" dirty="0">
                <a:solidFill>
                  <a:srgbClr val="00B0F0"/>
                </a:solidFill>
              </a:rPr>
              <a:t>"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 err="1">
                <a:solidFill>
                  <a:srgbClr val="00B0F0"/>
                </a:solidFill>
              </a:rPr>
              <a:t>solver_type</a:t>
            </a:r>
            <a:r>
              <a:rPr lang="en-US" sz="2400" dirty="0">
                <a:solidFill>
                  <a:srgbClr val="00B0F0"/>
                </a:solidFill>
              </a:rPr>
              <a:t>: SGD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066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err="1" smtClean="0"/>
              <a:t>Train_val</a:t>
            </a:r>
            <a:r>
              <a:rPr lang="en-US" dirty="0" smtClean="0"/>
              <a:t> </a:t>
            </a:r>
            <a:r>
              <a:rPr lang="en-US" dirty="0" err="1" smtClean="0"/>
              <a:t>prototxt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3993" y="8226799"/>
            <a:ext cx="4657437" cy="3105942"/>
          </a:xfrm>
        </p:spPr>
        <p:txBody>
          <a:bodyPr/>
          <a:lstStyle/>
          <a:p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252491"/>
            <a:ext cx="89916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layer { name: "conv1"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type: "Convolution“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param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 {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lr_mult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: 1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param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 {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lr_mult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: 2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convolution_param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num_output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: 20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kernel_size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: 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 stride: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weight_filler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 { type: 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xavier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"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bias_filler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 { type: "constant" }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  <a:latin typeface="Arial Unicode MS" panose="020B0604020202020204" pitchFamily="34" charset="-122"/>
              </a:rPr>
              <a:t> bottom: "data" top: "conv1" 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23F0E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F23F0E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57200" y="4443818"/>
            <a:ext cx="6881807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2"/>
              </a:rPr>
              <a:t>layer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2"/>
              </a:rPr>
              <a:t>name: "pool1“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2"/>
              </a:rPr>
              <a:t> type: "Pooling“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2"/>
              </a:rPr>
              <a:t>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2"/>
              </a:rPr>
              <a:t>pooling_param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2"/>
              </a:rPr>
              <a:t> {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2"/>
              </a:rPr>
              <a:t>kernel_size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2"/>
              </a:rPr>
              <a:t>: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2"/>
              </a:rPr>
              <a:t> stride: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2"/>
              </a:rPr>
              <a:t> pool: MAX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2"/>
              </a:rPr>
              <a:t> bottom: "conv1" top: "pool1" }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 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822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More about </a:t>
            </a:r>
            <a:r>
              <a:rPr lang="en-US" dirty="0" err="1" smtClean="0"/>
              <a:t>Caffe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1739" y="1406397"/>
            <a:ext cx="7614920" cy="861774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vision.stanford.edu/teaching/cs231n/slides/caffe_tutorial.pdf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51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dirty="0"/>
              <a:t>Overview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21739" y="1406397"/>
            <a:ext cx="7614920" cy="4819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hallow</a:t>
            </a:r>
            <a:r>
              <a:rPr spc="5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dirty="0"/>
              <a:t>deep</a:t>
            </a:r>
            <a:r>
              <a:rPr spc="5" dirty="0"/>
              <a:t> </a:t>
            </a:r>
            <a:r>
              <a:rPr dirty="0"/>
              <a:t>architectures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B</a:t>
            </a:r>
            <a:r>
              <a:rPr dirty="0"/>
              <a:t>ackground</a:t>
            </a:r>
          </a:p>
          <a:p>
            <a:pPr marL="869315" lvl="1" indent="-456565">
              <a:lnSpc>
                <a:spcPct val="100000"/>
              </a:lnSpc>
              <a:spcBef>
                <a:spcPts val="500"/>
              </a:spcBef>
              <a:buChar char="•"/>
              <a:tabLst>
                <a:tab pos="869950" algn="l"/>
              </a:tabLst>
            </a:pPr>
            <a:r>
              <a:rPr sz="2000" spc="-10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raditional</a:t>
            </a:r>
            <a:r>
              <a:rPr sz="2000" spc="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neural</a:t>
            </a:r>
            <a:r>
              <a:rPr sz="2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networks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69315" lvl="1" indent="-456565">
              <a:lnSpc>
                <a:spcPct val="100000"/>
              </a:lnSpc>
              <a:spcBef>
                <a:spcPts val="480"/>
              </a:spcBef>
              <a:buChar char="•"/>
              <a:tabLst>
                <a:tab pos="869950" algn="l"/>
              </a:tabLst>
            </a:pPr>
            <a:r>
              <a:rPr sz="2000" spc="-5" dirty="0">
                <a:solidFill>
                  <a:schemeClr val="tx1"/>
                </a:solidFill>
                <a:latin typeface="Arial"/>
                <a:cs typeface="Arial"/>
              </a:rPr>
              <a:t>Inspiration from</a:t>
            </a:r>
            <a:r>
              <a:rPr sz="2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chemeClr val="tx1"/>
                </a:solidFill>
                <a:latin typeface="Arial"/>
                <a:cs typeface="Arial"/>
              </a:rPr>
              <a:t>neuroscience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lang="en-US" spc="-5" dirty="0" smtClean="0"/>
              <a:t>CNN - Basics</a:t>
            </a: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spc="-5" dirty="0" smtClean="0"/>
              <a:t>S</a:t>
            </a:r>
            <a:r>
              <a:rPr dirty="0" smtClean="0"/>
              <a:t>tages</a:t>
            </a:r>
            <a:r>
              <a:rPr spc="-10" dirty="0" smtClean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CNN</a:t>
            </a:r>
            <a:r>
              <a:rPr spc="5" dirty="0"/>
              <a:t> </a:t>
            </a:r>
            <a:r>
              <a:rPr dirty="0"/>
              <a:t>architecture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V</a:t>
            </a:r>
            <a:r>
              <a:rPr dirty="0"/>
              <a:t>isualizing CNNs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tate-of-the-art</a:t>
            </a:r>
            <a:r>
              <a:rPr spc="-10" dirty="0"/>
              <a:t> </a:t>
            </a:r>
            <a:r>
              <a:rPr dirty="0"/>
              <a:t>results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 smtClean="0"/>
              <a:t>P</a:t>
            </a:r>
            <a:r>
              <a:rPr dirty="0" smtClean="0"/>
              <a:t>ackages</a:t>
            </a:r>
            <a:endParaRPr lang="en-US" dirty="0" smtClean="0"/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lang="en-US" b="1" dirty="0" smtClean="0">
                <a:solidFill>
                  <a:srgbClr val="FF0000"/>
                </a:solidFill>
              </a:rPr>
              <a:t>Applying to detect bumps</a:t>
            </a:r>
            <a:endParaRPr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1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0980" y="1153340"/>
            <a:ext cx="6346624" cy="54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3" name="object 3"/>
          <p:cNvSpPr/>
          <p:nvPr/>
        </p:nvSpPr>
        <p:spPr>
          <a:xfrm>
            <a:off x="1876128" y="1165324"/>
            <a:ext cx="6306145" cy="500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4" name="object 4"/>
          <p:cNvSpPr txBox="1"/>
          <p:nvPr/>
        </p:nvSpPr>
        <p:spPr>
          <a:xfrm>
            <a:off x="3427517" y="1194595"/>
            <a:ext cx="3203659" cy="285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22"/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Quasar 2175 Å Dust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Absorber</a:t>
            </a:r>
            <a:endParaRPr sz="1856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96" y="4591269"/>
            <a:ext cx="9425192" cy="972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6" name="object 6"/>
          <p:cNvSpPr/>
          <p:nvPr/>
        </p:nvSpPr>
        <p:spPr>
          <a:xfrm>
            <a:off x="333971" y="4603254"/>
            <a:ext cx="9390459" cy="933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7" name="object 7"/>
          <p:cNvSpPr txBox="1"/>
          <p:nvPr/>
        </p:nvSpPr>
        <p:spPr>
          <a:xfrm>
            <a:off x="403396" y="4630545"/>
            <a:ext cx="9251960" cy="86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1" marR="3929" algn="ctr">
              <a:lnSpc>
                <a:spcPct val="100699"/>
              </a:lnSpc>
            </a:pP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high-z quasar 2175Å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absorbers a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e a ne</a:t>
            </a:r>
            <a:r>
              <a:rPr sz="1856" spc="-104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, ext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emely ra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population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quasar</a:t>
            </a:r>
            <a:r>
              <a:rPr sz="1856" spc="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absorption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line systems,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distinguished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6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oad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dust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absorption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39" dirty="0">
                <a:solidFill>
                  <a:srgbClr val="FFFFFF"/>
                </a:solidFill>
                <a:latin typeface="Arial"/>
                <a:cs typeface="Arial"/>
              </a:rPr>
              <a:t>bumps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at 2175Å of the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absorber</a:t>
            </a:r>
            <a:r>
              <a:rPr sz="1856" spc="-139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est frame in the </a:t>
            </a:r>
            <a:r>
              <a:rPr sz="1856" spc="8" dirty="0">
                <a:solidFill>
                  <a:srgbClr val="FFFFFF"/>
                </a:solidFill>
                <a:latin typeface="Arial"/>
                <a:cs typeface="Arial"/>
              </a:rPr>
              <a:t>extinction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curves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27" dirty="0">
                <a:solidFill>
                  <a:srgbClr val="FFFFFF"/>
                </a:solidFill>
                <a:latin typeface="Arial"/>
                <a:cs typeface="Arial"/>
              </a:rPr>
              <a:t>derived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f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om the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quasar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spectra.</a:t>
            </a:r>
            <a:endParaRPr sz="1856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383" y="2783901"/>
            <a:ext cx="9781823" cy="1109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9" name="object 9"/>
          <p:cNvSpPr/>
          <p:nvPr/>
        </p:nvSpPr>
        <p:spPr>
          <a:xfrm>
            <a:off x="157163" y="2795885"/>
            <a:ext cx="9744075" cy="10706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10" name="object 10"/>
          <p:cNvSpPr txBox="1"/>
          <p:nvPr/>
        </p:nvSpPr>
        <p:spPr>
          <a:xfrm>
            <a:off x="418602" y="2823176"/>
            <a:ext cx="9221510" cy="11539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1" marR="3929" algn="ctr">
              <a:lnSpc>
                <a:spcPct val="100699"/>
              </a:lnSpc>
            </a:pP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Interstellar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dust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grains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play an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impo</a:t>
            </a:r>
            <a:r>
              <a:rPr sz="1856" spc="3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tant 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ole in the evolution of </a:t>
            </a:r>
            <a:r>
              <a:rPr sz="1856" spc="8" dirty="0">
                <a:solidFill>
                  <a:srgbClr val="FFFFFF"/>
                </a:solidFill>
                <a:latin typeface="Arial"/>
                <a:cs typeface="Arial"/>
              </a:rPr>
              <a:t>galaxies,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star fo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mation, 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planet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fo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mation. 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size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distribution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composition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dust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grains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e mainly infer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f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om the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observed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8" dirty="0">
                <a:solidFill>
                  <a:srgbClr val="FFFFFF"/>
                </a:solidFill>
                <a:latin typeface="Arial"/>
                <a:cs typeface="Arial"/>
              </a:rPr>
              <a:t>extinction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curve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e-radiated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infra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emission.</a:t>
            </a:r>
            <a:endParaRPr sz="185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68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98994" y="669280"/>
            <a:ext cx="6260410" cy="707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3" name="object 3"/>
          <p:cNvSpPr/>
          <p:nvPr/>
        </p:nvSpPr>
        <p:spPr>
          <a:xfrm>
            <a:off x="1925241" y="684014"/>
            <a:ext cx="6207919" cy="648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4" name="object 4"/>
          <p:cNvSpPr txBox="1"/>
          <p:nvPr/>
        </p:nvSpPr>
        <p:spPr>
          <a:xfrm>
            <a:off x="1977576" y="713285"/>
            <a:ext cx="6103307" cy="285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22"/>
            <a:r>
              <a:rPr sz="1856" spc="12" dirty="0">
                <a:solidFill>
                  <a:srgbClr val="FFFFFF"/>
                </a:solidFill>
                <a:latin typeface="Arial"/>
                <a:cs typeface="Arial"/>
              </a:rPr>
              <a:t>Classic </a:t>
            </a:r>
            <a:r>
              <a:rPr sz="1856" spc="54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856" spc="-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oach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sz="1856" spc="62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obe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Quasar 2175 Å Dust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Absorber</a:t>
            </a:r>
            <a:endParaRPr sz="1856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005" y="1469827"/>
            <a:ext cx="8840391" cy="2229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6" name="object 6"/>
          <p:cNvSpPr/>
          <p:nvPr/>
        </p:nvSpPr>
        <p:spPr>
          <a:xfrm>
            <a:off x="609005" y="4603254"/>
            <a:ext cx="8840391" cy="248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7" name="object 7"/>
          <p:cNvSpPr/>
          <p:nvPr/>
        </p:nvSpPr>
        <p:spPr>
          <a:xfrm>
            <a:off x="1601221" y="3395994"/>
            <a:ext cx="275004" cy="1197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8" name="object 8"/>
          <p:cNvSpPr/>
          <p:nvPr/>
        </p:nvSpPr>
        <p:spPr>
          <a:xfrm>
            <a:off x="4762358" y="3628447"/>
            <a:ext cx="275004" cy="94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9" name="object 9"/>
          <p:cNvSpPr/>
          <p:nvPr/>
        </p:nvSpPr>
        <p:spPr>
          <a:xfrm>
            <a:off x="7573396" y="3223905"/>
            <a:ext cx="275004" cy="1335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</p:spTree>
    <p:extLst>
      <p:ext uri="{BB962C8B-B14F-4D97-AF65-F5344CB8AC3E}">
        <p14:creationId xmlns:p14="http://schemas.microsoft.com/office/powerpoint/2010/main" val="191535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0755" y="880467"/>
            <a:ext cx="4889796" cy="422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3" name="object 3"/>
          <p:cNvSpPr/>
          <p:nvPr/>
        </p:nvSpPr>
        <p:spPr>
          <a:xfrm>
            <a:off x="2809280" y="890290"/>
            <a:ext cx="4832747" cy="363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4" name="object 4"/>
          <p:cNvSpPr/>
          <p:nvPr/>
        </p:nvSpPr>
        <p:spPr>
          <a:xfrm>
            <a:off x="289337" y="1607344"/>
            <a:ext cx="9479727" cy="1276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5" name="object 5"/>
          <p:cNvSpPr/>
          <p:nvPr/>
        </p:nvSpPr>
        <p:spPr>
          <a:xfrm>
            <a:off x="314325" y="1617167"/>
            <a:ext cx="9429750" cy="121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6" name="object 6"/>
          <p:cNvSpPr txBox="1"/>
          <p:nvPr/>
        </p:nvSpPr>
        <p:spPr>
          <a:xfrm>
            <a:off x="348273" y="924472"/>
            <a:ext cx="9286830" cy="1603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5638"/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do we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find them in the </a:t>
            </a:r>
            <a:r>
              <a:rPr sz="1856" spc="-81" dirty="0">
                <a:solidFill>
                  <a:srgbClr val="FFFFFF"/>
                </a:solidFill>
                <a:latin typeface="Arial"/>
                <a:cs typeface="Arial"/>
              </a:rPr>
              <a:t>SDSS </a:t>
            </a:r>
            <a:r>
              <a:rPr sz="1856" spc="-4" dirty="0">
                <a:solidFill>
                  <a:srgbClr val="FFFFFF"/>
                </a:solidFill>
                <a:latin typeface="Arial"/>
                <a:cs typeface="Arial"/>
              </a:rPr>
              <a:t>Database?</a:t>
            </a:r>
            <a:endParaRPr sz="185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6">
              <a:latin typeface="Times New Roman"/>
              <a:cs typeface="Times New Roman"/>
            </a:endParaRPr>
          </a:p>
          <a:p>
            <a:pPr marL="9822" marR="3929">
              <a:lnSpc>
                <a:spcPct val="100699"/>
              </a:lnSpc>
              <a:spcBef>
                <a:spcPts val="1345"/>
              </a:spcBef>
            </a:pP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56" spc="12" dirty="0">
                <a:solidFill>
                  <a:srgbClr val="FFFFFF"/>
                </a:solidFill>
                <a:latin typeface="Arial"/>
                <a:cs typeface="Arial"/>
              </a:rPr>
              <a:t>identification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technique is 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called the </a:t>
            </a:r>
            <a:r>
              <a:rPr sz="1856" spc="27" dirty="0">
                <a:solidFill>
                  <a:srgbClr val="FFFFFF"/>
                </a:solidFill>
                <a:latin typeface="Arial"/>
                <a:cs typeface="Arial"/>
              </a:rPr>
              <a:t>“quasar spectra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pair method”. 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The r</a:t>
            </a:r>
            <a:r>
              <a:rPr sz="1856" spc="43" dirty="0">
                <a:solidFill>
                  <a:srgbClr val="FFFFFF"/>
                </a:solidFill>
                <a:latin typeface="Arial"/>
                <a:cs typeface="Arial"/>
              </a:rPr>
              <a:t>eddened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spectrum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is a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observed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quasar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spectrum,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the un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spc="43" dirty="0">
                <a:solidFill>
                  <a:srgbClr val="FFFFFF"/>
                </a:solidFill>
                <a:latin typeface="Arial"/>
                <a:cs typeface="Arial"/>
              </a:rPr>
              <a:t>eddened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is 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spc="43" dirty="0">
                <a:solidFill>
                  <a:srgbClr val="FFFFFF"/>
                </a:solidFill>
                <a:latin typeface="Arial"/>
                <a:cs typeface="Arial"/>
              </a:rPr>
              <a:t>eplaced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856" spc="-81" dirty="0">
                <a:solidFill>
                  <a:srgbClr val="FFFFFF"/>
                </a:solidFill>
                <a:latin typeface="Arial"/>
                <a:cs typeface="Arial"/>
              </a:rPr>
              <a:t>SDSS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quasar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composite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spectrum.</a:t>
            </a:r>
            <a:endParaRPr sz="1856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6796" y="3500984"/>
            <a:ext cx="5048217" cy="4223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8" name="object 8"/>
          <p:cNvSpPr/>
          <p:nvPr/>
        </p:nvSpPr>
        <p:spPr>
          <a:xfrm>
            <a:off x="412552" y="3512939"/>
            <a:ext cx="4989909" cy="363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9" name="object 9"/>
          <p:cNvSpPr txBox="1"/>
          <p:nvPr/>
        </p:nvSpPr>
        <p:spPr>
          <a:xfrm>
            <a:off x="483412" y="3544991"/>
            <a:ext cx="4855339" cy="285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22"/>
            <a:r>
              <a:rPr sz="1856" spc="-27" dirty="0">
                <a:solidFill>
                  <a:srgbClr val="FFFFFF"/>
                </a:solidFill>
                <a:latin typeface="Arial"/>
                <a:cs typeface="Arial"/>
              </a:rPr>
              <a:t>Then the </a:t>
            </a:r>
            <a:r>
              <a:rPr sz="1856" spc="8" dirty="0">
                <a:solidFill>
                  <a:srgbClr val="FFFFFF"/>
                </a:solidFill>
                <a:latin typeface="Arial"/>
                <a:cs typeface="Arial"/>
              </a:rPr>
              <a:t>extinction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curve 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obtained 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by:</a:t>
            </a:r>
            <a:endParaRPr sz="18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0956" y="4554141"/>
            <a:ext cx="6050756" cy="884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11" name="object 11"/>
          <p:cNvSpPr/>
          <p:nvPr/>
        </p:nvSpPr>
        <p:spPr>
          <a:xfrm>
            <a:off x="540246" y="6106120"/>
            <a:ext cx="5127427" cy="1237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</p:spTree>
    <p:extLst>
      <p:ext uri="{BB962C8B-B14F-4D97-AF65-F5344CB8AC3E}">
        <p14:creationId xmlns:p14="http://schemas.microsoft.com/office/powerpoint/2010/main" val="47194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4904" y="526852"/>
            <a:ext cx="4392849" cy="422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3" name="object 3"/>
          <p:cNvSpPr/>
          <p:nvPr/>
        </p:nvSpPr>
        <p:spPr>
          <a:xfrm>
            <a:off x="2740521" y="536674"/>
            <a:ext cx="4341614" cy="363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4" name="object 4"/>
          <p:cNvSpPr/>
          <p:nvPr/>
        </p:nvSpPr>
        <p:spPr>
          <a:xfrm>
            <a:off x="3457575" y="3699570"/>
            <a:ext cx="2907506" cy="3654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5" name="object 5"/>
          <p:cNvSpPr/>
          <p:nvPr/>
        </p:nvSpPr>
        <p:spPr>
          <a:xfrm>
            <a:off x="160384" y="1396157"/>
            <a:ext cx="9252942" cy="18466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6" name="object 6"/>
          <p:cNvSpPr/>
          <p:nvPr/>
        </p:nvSpPr>
        <p:spPr>
          <a:xfrm>
            <a:off x="186631" y="1410891"/>
            <a:ext cx="9194006" cy="17877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92"/>
          </a:p>
        </p:txBody>
      </p:sp>
      <p:sp>
        <p:nvSpPr>
          <p:cNvPr id="7" name="object 7"/>
          <p:cNvSpPr txBox="1"/>
          <p:nvPr/>
        </p:nvSpPr>
        <p:spPr>
          <a:xfrm>
            <a:off x="219320" y="570856"/>
            <a:ext cx="9059927" cy="2641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8991"/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Limitation of the </a:t>
            </a:r>
            <a:r>
              <a:rPr sz="1856" spc="12" dirty="0">
                <a:solidFill>
                  <a:srgbClr val="FFFFFF"/>
                </a:solidFill>
                <a:latin typeface="Arial"/>
                <a:cs typeface="Arial"/>
              </a:rPr>
              <a:t>identification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technique:</a:t>
            </a:r>
            <a:endParaRPr sz="185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6">
              <a:latin typeface="Times New Roman"/>
              <a:cs typeface="Times New Roman"/>
            </a:endParaRPr>
          </a:p>
          <a:p>
            <a:pPr>
              <a:spcBef>
                <a:spcPts val="37"/>
              </a:spcBef>
            </a:pPr>
            <a:endParaRPr sz="2127">
              <a:latin typeface="Times New Roman"/>
              <a:cs typeface="Times New Roman"/>
            </a:endParaRPr>
          </a:p>
          <a:p>
            <a:pPr marL="9822"/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56" spc="12" dirty="0">
                <a:solidFill>
                  <a:srgbClr val="FFFFFF"/>
                </a:solidFill>
                <a:latin typeface="Arial"/>
                <a:cs typeface="Arial"/>
              </a:rPr>
              <a:t>identification of 2175 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bump is </a:t>
            </a:r>
            <a:r>
              <a:rPr sz="1856" spc="39" dirty="0">
                <a:solidFill>
                  <a:srgbClr val="FFFFFF"/>
                </a:solidFill>
                <a:latin typeface="Arial"/>
                <a:cs typeface="Arial"/>
              </a:rPr>
              <a:t>based on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Mgii absorber catalog:</a:t>
            </a:r>
            <a:endParaRPr sz="1856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934">
              <a:latin typeface="Times New Roman"/>
              <a:cs typeface="Times New Roman"/>
            </a:endParaRPr>
          </a:p>
          <a:p>
            <a:pPr marL="9822">
              <a:buAutoNum type="arabicParenR"/>
              <a:tabLst>
                <a:tab pos="285334" algn="l"/>
              </a:tabLst>
            </a:pPr>
            <a:r>
              <a:rPr sz="1856" spc="-139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856" spc="3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only </a:t>
            </a:r>
            <a:r>
              <a:rPr sz="1856" spc="12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the 2175 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bump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in the 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spc="12" dirty="0">
                <a:solidFill>
                  <a:srgbClr val="FFFFFF"/>
                </a:solidFill>
                <a:latin typeface="Arial"/>
                <a:cs typeface="Arial"/>
              </a:rPr>
              <a:t>edshift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range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 f</a:t>
            </a: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56" dirty="0">
                <a:solidFill>
                  <a:srgbClr val="FFFFFF"/>
                </a:solidFill>
                <a:latin typeface="Arial"/>
                <a:cs typeface="Arial"/>
              </a:rPr>
              <a:t>om 0.7 to 2.5.</a:t>
            </a:r>
            <a:endParaRPr sz="1856">
              <a:latin typeface="Arial"/>
              <a:cs typeface="Arial"/>
            </a:endParaRPr>
          </a:p>
          <a:p>
            <a:pPr>
              <a:spcBef>
                <a:spcPts val="19"/>
              </a:spcBef>
              <a:buClr>
                <a:srgbClr val="FFFFFF"/>
              </a:buClr>
              <a:buFont typeface="Arial"/>
              <a:buAutoNum type="arabicParenR"/>
            </a:pPr>
            <a:endParaRPr sz="1934">
              <a:latin typeface="Times New Roman"/>
              <a:cs typeface="Times New Roman"/>
            </a:endParaRPr>
          </a:p>
          <a:p>
            <a:pPr marL="9822" marR="3929">
              <a:lnSpc>
                <a:spcPct val="100699"/>
              </a:lnSpc>
              <a:buAutoNum type="arabicParenR"/>
              <a:tabLst>
                <a:tab pos="285334" algn="l"/>
              </a:tabLst>
            </a:pPr>
            <a:r>
              <a:rPr sz="1856" spc="-3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method is </a:t>
            </a:r>
            <a:r>
              <a:rPr sz="1856" spc="39" dirty="0">
                <a:solidFill>
                  <a:srgbClr val="FFFFFF"/>
                </a:solidFill>
                <a:latin typeface="Arial"/>
                <a:cs typeface="Arial"/>
              </a:rPr>
              <a:t>based on 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Mg II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absorber catalog. If the 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Mg ii </a:t>
            </a:r>
            <a:r>
              <a:rPr sz="1856" spc="23" dirty="0">
                <a:solidFill>
                  <a:srgbClr val="FFFFFF"/>
                </a:solidFill>
                <a:latin typeface="Arial"/>
                <a:cs typeface="Arial"/>
              </a:rPr>
              <a:t>absorber </a:t>
            </a:r>
            <a:r>
              <a:rPr sz="1856" spc="27" dirty="0">
                <a:solidFill>
                  <a:srgbClr val="FFFFFF"/>
                </a:solidFill>
                <a:latin typeface="Arial"/>
                <a:cs typeface="Arial"/>
              </a:rPr>
              <a:t>catalog is not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complete, the 2175 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bump </a:t>
            </a:r>
            <a:r>
              <a:rPr sz="1856" spc="15" dirty="0">
                <a:solidFill>
                  <a:srgbClr val="FFFFFF"/>
                </a:solidFill>
                <a:latin typeface="Arial"/>
                <a:cs typeface="Arial"/>
              </a:rPr>
              <a:t>sample may not </a:t>
            </a:r>
            <a:r>
              <a:rPr sz="1856" spc="5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856" spc="19" dirty="0">
                <a:solidFill>
                  <a:srgbClr val="FFFFFF"/>
                </a:solidFill>
                <a:latin typeface="Arial"/>
                <a:cs typeface="Arial"/>
              </a:rPr>
              <a:t>complete.</a:t>
            </a:r>
            <a:endParaRPr sz="185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With Bumps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879" y="1752600"/>
            <a:ext cx="7614920" cy="53754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89" y="1871726"/>
            <a:ext cx="3549578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020" y="4429251"/>
            <a:ext cx="3905779" cy="258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76" y="1871726"/>
            <a:ext cx="3923523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89" y="4429251"/>
            <a:ext cx="3531833" cy="258114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2286000" y="2819400"/>
            <a:ext cx="228600" cy="60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943600" y="2971800"/>
            <a:ext cx="1524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62200" y="5105400"/>
            <a:ext cx="152400" cy="7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43600" y="5029200"/>
            <a:ext cx="152400" cy="7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3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dirty="0"/>
              <a:t>Overview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21739" y="1406397"/>
            <a:ext cx="7614920" cy="4819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hallow</a:t>
            </a:r>
            <a:r>
              <a:rPr spc="5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dirty="0"/>
              <a:t>deep</a:t>
            </a:r>
            <a:r>
              <a:rPr spc="5" dirty="0"/>
              <a:t> </a:t>
            </a:r>
            <a:r>
              <a:rPr dirty="0"/>
              <a:t>architectures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b="1" spc="-5" dirty="0">
                <a:solidFill>
                  <a:srgbClr val="FF0000"/>
                </a:solidFill>
              </a:rPr>
              <a:t>B</a:t>
            </a:r>
            <a:r>
              <a:rPr b="1" dirty="0">
                <a:solidFill>
                  <a:srgbClr val="FF0000"/>
                </a:solidFill>
              </a:rPr>
              <a:t>ackground</a:t>
            </a:r>
          </a:p>
          <a:p>
            <a:pPr marL="869315" lvl="1" indent="-456565">
              <a:lnSpc>
                <a:spcPct val="100000"/>
              </a:lnSpc>
              <a:spcBef>
                <a:spcPts val="500"/>
              </a:spcBef>
              <a:buChar char="•"/>
              <a:tabLst>
                <a:tab pos="869950" algn="l"/>
              </a:tabLst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raditional</a:t>
            </a:r>
            <a:r>
              <a:rPr sz="20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neural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869315" lvl="1" indent="-456565">
              <a:lnSpc>
                <a:spcPct val="100000"/>
              </a:lnSpc>
              <a:spcBef>
                <a:spcPts val="480"/>
              </a:spcBef>
              <a:buChar char="•"/>
              <a:tabLst>
                <a:tab pos="869950" algn="l"/>
              </a:tabLst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Inspiration from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 smtClean="0">
                <a:solidFill>
                  <a:srgbClr val="FF0000"/>
                </a:solidFill>
                <a:latin typeface="Arial"/>
                <a:cs typeface="Arial"/>
              </a:rPr>
              <a:t>neuroscience</a:t>
            </a:r>
            <a:endParaRPr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lang="en-US" spc="-5" dirty="0" smtClean="0"/>
              <a:t>CNN - Basics</a:t>
            </a:r>
          </a:p>
          <a:p>
            <a:pPr marL="469265" indent="-456565">
              <a:lnSpc>
                <a:spcPct val="100000"/>
              </a:lnSpc>
              <a:spcBef>
                <a:spcPts val="650"/>
              </a:spcBef>
              <a:buChar char="•"/>
              <a:tabLst>
                <a:tab pos="469900" algn="l"/>
              </a:tabLst>
            </a:pPr>
            <a:r>
              <a:rPr spc="-5" dirty="0" smtClean="0"/>
              <a:t>S</a:t>
            </a:r>
            <a:r>
              <a:rPr dirty="0" smtClean="0"/>
              <a:t>tages</a:t>
            </a:r>
            <a:r>
              <a:rPr spc="-10" dirty="0" smtClean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CNN</a:t>
            </a:r>
            <a:r>
              <a:rPr spc="5" dirty="0"/>
              <a:t> </a:t>
            </a:r>
            <a:r>
              <a:rPr dirty="0"/>
              <a:t>architecture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V</a:t>
            </a:r>
            <a:r>
              <a:rPr dirty="0"/>
              <a:t>isualizing CNNs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/>
              <a:t>S</a:t>
            </a:r>
            <a:r>
              <a:rPr dirty="0"/>
              <a:t>tate-of-the-art</a:t>
            </a:r>
            <a:r>
              <a:rPr spc="-10" dirty="0"/>
              <a:t> </a:t>
            </a:r>
            <a:r>
              <a:rPr dirty="0"/>
              <a:t>results</a:t>
            </a: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pc="-5" dirty="0" smtClean="0"/>
              <a:t>P</a:t>
            </a:r>
            <a:r>
              <a:rPr dirty="0" smtClean="0"/>
              <a:t>ackages</a:t>
            </a:r>
            <a:endParaRPr lang="en-US" dirty="0" smtClean="0"/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lang="en-US" dirty="0" smtClean="0"/>
              <a:t>Applying to detect bumps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99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Without Bumps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1739" y="1406396"/>
            <a:ext cx="7614920" cy="60612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79" y="1413703"/>
            <a:ext cx="3810000" cy="2929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92" y="4724400"/>
            <a:ext cx="3773467" cy="2778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52" y="4724400"/>
            <a:ext cx="3812227" cy="2743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9" y="1406396"/>
            <a:ext cx="3804920" cy="29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2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Data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1739" y="1406397"/>
            <a:ext cx="7614920" cy="4001095"/>
          </a:xfrm>
        </p:spPr>
        <p:txBody>
          <a:bodyPr/>
          <a:lstStyle/>
          <a:p>
            <a:r>
              <a:rPr lang="en-US" dirty="0" smtClean="0"/>
              <a:t>Input:4,600-4,700 values of Flux and wavelength for each instance</a:t>
            </a:r>
          </a:p>
          <a:p>
            <a:r>
              <a:rPr lang="en-US" dirty="0" err="1" smtClean="0"/>
              <a:t>Normalise</a:t>
            </a:r>
            <a:r>
              <a:rPr lang="en-US" dirty="0" smtClean="0"/>
              <a:t> the Flux values to 0-255 and represent it as pixel intensity in Greyscale image.</a:t>
            </a:r>
          </a:p>
          <a:p>
            <a:r>
              <a:rPr lang="en-US" dirty="0" smtClean="0"/>
              <a:t>Input image dimension:69x69x1</a:t>
            </a:r>
          </a:p>
          <a:p>
            <a:r>
              <a:rPr lang="en-US" dirty="0" smtClean="0"/>
              <a:t>Two approaches followed in reshaping vector to image:</a:t>
            </a:r>
          </a:p>
          <a:p>
            <a:pPr lvl="1"/>
            <a:r>
              <a:rPr lang="en-US" dirty="0" smtClean="0"/>
              <a:t>Zig-Zag approach</a:t>
            </a:r>
          </a:p>
          <a:p>
            <a:pPr lvl="1"/>
            <a:r>
              <a:rPr lang="en-US" dirty="0" smtClean="0"/>
              <a:t>Normal approach</a:t>
            </a:r>
          </a:p>
        </p:txBody>
      </p:sp>
    </p:spTree>
    <p:extLst>
      <p:ext uri="{BB962C8B-B14F-4D97-AF65-F5344CB8AC3E}">
        <p14:creationId xmlns:p14="http://schemas.microsoft.com/office/powerpoint/2010/main" val="7269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Training and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1739" y="1406397"/>
            <a:ext cx="7614920" cy="30162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We have used convolution neural network for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Two stacks of convolution-pooling layers followed by two fully connected 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have used 10k instances of synthesized data for training and 10k instances of real data for validation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227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0145"/>
            <a:ext cx="58674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5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Layer dimensions and parameters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73480" y="3304195"/>
          <a:ext cx="7206055" cy="271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/>
                <a:gridCol w="2235200"/>
                <a:gridCol w="2735655"/>
              </a:tblGrid>
              <a:tr h="335389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Layer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Neurons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Weights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</a:tr>
              <a:tr h="34004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Input</a:t>
                      </a:r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69x69x1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438" marR="75438" marT="37719" marB="37719"/>
                </a:tc>
              </a:tr>
              <a:tr h="34004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Conv1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65x65x20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5x5x1x20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</a:tr>
              <a:tr h="34004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Pool1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33x33x20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438" marR="75438" marT="37719" marB="37719"/>
                </a:tc>
              </a:tr>
              <a:tr h="34004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Conv2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29x29x50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5x5x1x50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</a:tr>
              <a:tr h="34004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Pool2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15x15x50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5438" marR="75438" marT="37719" marB="37719"/>
                </a:tc>
              </a:tr>
              <a:tr h="34004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FC1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1000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11.2M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</a:tr>
              <a:tr h="34004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FC2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2k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2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Results – Train and </a:t>
            </a:r>
            <a:r>
              <a:rPr lang="en-US" dirty="0" err="1" smtClean="0"/>
              <a:t>val</a:t>
            </a:r>
            <a:r>
              <a:rPr lang="en-US" dirty="0" smtClean="0"/>
              <a:t> on simulated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31" y="3340137"/>
            <a:ext cx="5036595" cy="29690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11072" y="2802327"/>
          <a:ext cx="6705600" cy="3059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05600"/>
              </a:tblGrid>
              <a:tr h="30594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97.2% Accuracy</a:t>
                      </a:r>
                      <a:r>
                        <a:rPr lang="en-US" sz="1500" baseline="0" dirty="0" smtClean="0"/>
                        <a:t> on </a:t>
                      </a:r>
                      <a:r>
                        <a:rPr lang="en-US" sz="1500" baseline="0" dirty="0" err="1" smtClean="0"/>
                        <a:t>validaton</a:t>
                      </a:r>
                      <a:r>
                        <a:rPr lang="en-US" sz="1500" baseline="0" dirty="0" smtClean="0"/>
                        <a:t> set.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72" y="3340136"/>
            <a:ext cx="1846659" cy="19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Results – Normal reshaping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45" y="3229199"/>
            <a:ext cx="4629822" cy="29690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14313" y="2846703"/>
          <a:ext cx="6705601" cy="3059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35200"/>
                <a:gridCol w="2235201"/>
                <a:gridCol w="2235200"/>
              </a:tblGrid>
              <a:tr h="30594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88% Accuracy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False Negatives: 4.15%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False Positives: 7.84%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71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Zig-zag reshaping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07" y="3207012"/>
            <a:ext cx="4385758" cy="29690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2958" y="2797362"/>
          <a:ext cx="6705600" cy="3059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05600"/>
              </a:tblGrid>
              <a:tr h="30594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87% Accuracy (1%</a:t>
                      </a:r>
                      <a:r>
                        <a:rPr lang="en-US" sz="1500" baseline="0" dirty="0" smtClean="0"/>
                        <a:t> lesser)</a:t>
                      </a:r>
                      <a:endParaRPr lang="en-US" sz="1500" dirty="0"/>
                    </a:p>
                  </a:txBody>
                  <a:tcPr marL="75438" marR="75438" marT="37719" marB="3771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8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1739" y="1406397"/>
            <a:ext cx="7614920" cy="2585323"/>
          </a:xfrm>
        </p:spPr>
        <p:txBody>
          <a:bodyPr/>
          <a:lstStyle/>
          <a:p>
            <a:r>
              <a:rPr lang="en-US" dirty="0" smtClean="0"/>
              <a:t>Seen that by training with 2k less instances, accuracy has dropped by ~2-2.5%</a:t>
            </a:r>
          </a:p>
          <a:p>
            <a:r>
              <a:rPr lang="en-US" dirty="0" smtClean="0"/>
              <a:t>So, Clearly, More data -&gt; Better results.</a:t>
            </a:r>
          </a:p>
          <a:p>
            <a:r>
              <a:rPr lang="en-US" dirty="0" smtClean="0"/>
              <a:t>Adding more layers with same amount of data reduces accuracy due to overfitting.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Usin</a:t>
            </a:r>
            <a:r>
              <a:rPr dirty="0"/>
              <a:t>g</a:t>
            </a:r>
            <a:r>
              <a:rPr spc="-10" dirty="0"/>
              <a:t> </a:t>
            </a:r>
            <a:r>
              <a:rPr spc="-5" dirty="0"/>
              <a:t>CN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Feature</a:t>
            </a:r>
            <a:r>
              <a:rPr dirty="0"/>
              <a:t>s</a:t>
            </a:r>
            <a:r>
              <a:rPr spc="-10" dirty="0"/>
              <a:t> </a:t>
            </a:r>
            <a:r>
              <a:rPr spc="-5" dirty="0"/>
              <a:t>o</a:t>
            </a:r>
            <a:r>
              <a:rPr dirty="0"/>
              <a:t>n </a:t>
            </a:r>
            <a:r>
              <a:rPr spc="-5" dirty="0"/>
              <a:t>Othe</a:t>
            </a:r>
            <a:r>
              <a:rPr dirty="0"/>
              <a:t>r</a:t>
            </a:r>
            <a:r>
              <a:rPr spc="5" dirty="0"/>
              <a:t> </a:t>
            </a:r>
            <a:r>
              <a:rPr spc="-5" dirty="0"/>
              <a:t>Datasets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28" y="1407667"/>
            <a:ext cx="7549515" cy="325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101600" indent="-457200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ake model trained on, e.g.,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ImageNet 2012 training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set</a:t>
            </a:r>
            <a:endParaRPr sz="28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ake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outputs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6</a:t>
            </a:r>
            <a:r>
              <a:rPr sz="2775" spc="-7" baseline="25525" dirty="0">
                <a:latin typeface="Arial"/>
                <a:cs typeface="Arial"/>
              </a:rPr>
              <a:t>t</a:t>
            </a:r>
            <a:r>
              <a:rPr sz="2775" spc="7" baseline="25525" dirty="0">
                <a:latin typeface="Arial"/>
                <a:cs typeface="Arial"/>
              </a:rPr>
              <a:t>h</a:t>
            </a:r>
            <a:r>
              <a:rPr sz="2775" baseline="25525" dirty="0">
                <a:latin typeface="Arial"/>
                <a:cs typeface="Arial"/>
              </a:rPr>
              <a:t> </a:t>
            </a:r>
            <a:r>
              <a:rPr sz="2775" spc="-382" baseline="255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 7</a:t>
            </a:r>
            <a:r>
              <a:rPr sz="2775" spc="-7" baseline="25525" dirty="0">
                <a:latin typeface="Arial"/>
                <a:cs typeface="Arial"/>
              </a:rPr>
              <a:t>t</a:t>
            </a:r>
            <a:r>
              <a:rPr sz="2775" spc="7" baseline="25525" dirty="0">
                <a:latin typeface="Arial"/>
                <a:cs typeface="Arial"/>
              </a:rPr>
              <a:t>h</a:t>
            </a:r>
            <a:r>
              <a:rPr sz="2775" baseline="25525" dirty="0">
                <a:latin typeface="Arial"/>
                <a:cs typeface="Arial"/>
              </a:rPr>
              <a:t> </a:t>
            </a:r>
            <a:r>
              <a:rPr sz="2775" spc="-382" baseline="255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layer before or after nonlinearity</a:t>
            </a:r>
            <a:endParaRPr sz="28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lassify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test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new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dataset</a:t>
            </a:r>
            <a:endParaRPr sz="2800">
              <a:latin typeface="Arial"/>
              <a:cs typeface="Arial"/>
            </a:endParaRPr>
          </a:p>
          <a:p>
            <a:pPr marL="469900" marR="180340" indent="-457200">
              <a:lnSpc>
                <a:spcPct val="100000"/>
              </a:lnSpc>
              <a:spcBef>
                <a:spcPts val="670"/>
              </a:spcBef>
              <a:buChar char="•"/>
              <a:tabLst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ptional: fine-tune features and/or classifier 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new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dataset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Background</a:t>
            </a:r>
            <a:r>
              <a:rPr dirty="0"/>
              <a:t>:</a:t>
            </a:r>
            <a:r>
              <a:rPr spc="-10" dirty="0"/>
              <a:t> </a:t>
            </a:r>
            <a:r>
              <a:rPr spc="-5" dirty="0"/>
              <a:t>Perceptrons</a:t>
            </a:r>
          </a:p>
        </p:txBody>
      </p:sp>
      <p:sp>
        <p:nvSpPr>
          <p:cNvPr id="3" name="object 3"/>
          <p:cNvSpPr/>
          <p:nvPr/>
        </p:nvSpPr>
        <p:spPr>
          <a:xfrm>
            <a:off x="4255008" y="4118609"/>
            <a:ext cx="1168400" cy="1168400"/>
          </a:xfrm>
          <a:custGeom>
            <a:avLst/>
            <a:gdLst/>
            <a:ahLst/>
            <a:cxnLst/>
            <a:rect l="l" t="t" r="r" b="b"/>
            <a:pathLst>
              <a:path w="1168400" h="1168400">
                <a:moveTo>
                  <a:pt x="1168146" y="598932"/>
                </a:moveTo>
                <a:lnTo>
                  <a:pt x="1168146" y="568452"/>
                </a:lnTo>
                <a:lnTo>
                  <a:pt x="1167384" y="553974"/>
                </a:lnTo>
                <a:lnTo>
                  <a:pt x="1163018" y="506408"/>
                </a:lnTo>
                <a:lnTo>
                  <a:pt x="1154944" y="460045"/>
                </a:lnTo>
                <a:lnTo>
                  <a:pt x="1143315" y="415035"/>
                </a:lnTo>
                <a:lnTo>
                  <a:pt x="1128285" y="371526"/>
                </a:lnTo>
                <a:lnTo>
                  <a:pt x="1110007" y="329667"/>
                </a:lnTo>
                <a:lnTo>
                  <a:pt x="1088634" y="289605"/>
                </a:lnTo>
                <a:lnTo>
                  <a:pt x="1064320" y="251489"/>
                </a:lnTo>
                <a:lnTo>
                  <a:pt x="1037217" y="215469"/>
                </a:lnTo>
                <a:lnTo>
                  <a:pt x="1007480" y="181692"/>
                </a:lnTo>
                <a:lnTo>
                  <a:pt x="975261" y="150308"/>
                </a:lnTo>
                <a:lnTo>
                  <a:pt x="940714" y="121464"/>
                </a:lnTo>
                <a:lnTo>
                  <a:pt x="903930" y="95271"/>
                </a:lnTo>
                <a:lnTo>
                  <a:pt x="865250" y="71992"/>
                </a:lnTo>
                <a:lnTo>
                  <a:pt x="824639" y="51661"/>
                </a:lnTo>
                <a:lnTo>
                  <a:pt x="782314" y="34465"/>
                </a:lnTo>
                <a:lnTo>
                  <a:pt x="738427" y="20552"/>
                </a:lnTo>
                <a:lnTo>
                  <a:pt x="693132" y="10071"/>
                </a:lnTo>
                <a:lnTo>
                  <a:pt x="646582" y="3171"/>
                </a:lnTo>
                <a:lnTo>
                  <a:pt x="598932" y="0"/>
                </a:lnTo>
                <a:lnTo>
                  <a:pt x="568452" y="0"/>
                </a:lnTo>
                <a:lnTo>
                  <a:pt x="519135" y="3449"/>
                </a:lnTo>
                <a:lnTo>
                  <a:pt x="470990" y="10881"/>
                </a:lnTo>
                <a:lnTo>
                  <a:pt x="424192" y="22132"/>
                </a:lnTo>
                <a:lnTo>
                  <a:pt x="378912" y="37041"/>
                </a:lnTo>
                <a:lnTo>
                  <a:pt x="335325" y="55448"/>
                </a:lnTo>
                <a:lnTo>
                  <a:pt x="293604" y="77190"/>
                </a:lnTo>
                <a:lnTo>
                  <a:pt x="253921" y="102106"/>
                </a:lnTo>
                <a:lnTo>
                  <a:pt x="216450" y="130035"/>
                </a:lnTo>
                <a:lnTo>
                  <a:pt x="181365" y="160815"/>
                </a:lnTo>
                <a:lnTo>
                  <a:pt x="148838" y="194284"/>
                </a:lnTo>
                <a:lnTo>
                  <a:pt x="119043" y="230282"/>
                </a:lnTo>
                <a:lnTo>
                  <a:pt x="92154" y="268647"/>
                </a:lnTo>
                <a:lnTo>
                  <a:pt x="68342" y="309217"/>
                </a:lnTo>
                <a:lnTo>
                  <a:pt x="47782" y="351831"/>
                </a:lnTo>
                <a:lnTo>
                  <a:pt x="30647" y="396327"/>
                </a:lnTo>
                <a:lnTo>
                  <a:pt x="17110" y="442544"/>
                </a:lnTo>
                <a:lnTo>
                  <a:pt x="7345" y="490321"/>
                </a:lnTo>
                <a:lnTo>
                  <a:pt x="1524" y="539496"/>
                </a:lnTo>
                <a:lnTo>
                  <a:pt x="0" y="569214"/>
                </a:lnTo>
                <a:lnTo>
                  <a:pt x="0" y="578358"/>
                </a:lnTo>
                <a:lnTo>
                  <a:pt x="3810" y="573024"/>
                </a:lnTo>
                <a:lnTo>
                  <a:pt x="9144" y="571500"/>
                </a:lnTo>
                <a:lnTo>
                  <a:pt x="15240" y="569976"/>
                </a:lnTo>
                <a:lnTo>
                  <a:pt x="21336" y="573024"/>
                </a:lnTo>
                <a:lnTo>
                  <a:pt x="23622" y="578358"/>
                </a:lnTo>
                <a:lnTo>
                  <a:pt x="23622" y="584073"/>
                </a:lnTo>
                <a:lnTo>
                  <a:pt x="25146" y="583692"/>
                </a:lnTo>
                <a:lnTo>
                  <a:pt x="26670" y="541020"/>
                </a:lnTo>
                <a:lnTo>
                  <a:pt x="32575" y="493107"/>
                </a:lnTo>
                <a:lnTo>
                  <a:pt x="42350" y="446607"/>
                </a:lnTo>
                <a:lnTo>
                  <a:pt x="55821" y="401679"/>
                </a:lnTo>
                <a:lnTo>
                  <a:pt x="72815" y="358483"/>
                </a:lnTo>
                <a:lnTo>
                  <a:pt x="93159" y="317179"/>
                </a:lnTo>
                <a:lnTo>
                  <a:pt x="116679" y="277926"/>
                </a:lnTo>
                <a:lnTo>
                  <a:pt x="143202" y="240885"/>
                </a:lnTo>
                <a:lnTo>
                  <a:pt x="172556" y="206216"/>
                </a:lnTo>
                <a:lnTo>
                  <a:pt x="204568" y="174078"/>
                </a:lnTo>
                <a:lnTo>
                  <a:pt x="239064" y="144632"/>
                </a:lnTo>
                <a:lnTo>
                  <a:pt x="275871" y="118037"/>
                </a:lnTo>
                <a:lnTo>
                  <a:pt x="314816" y="94454"/>
                </a:lnTo>
                <a:lnTo>
                  <a:pt x="355726" y="74041"/>
                </a:lnTo>
                <a:lnTo>
                  <a:pt x="398427" y="56960"/>
                </a:lnTo>
                <a:lnTo>
                  <a:pt x="442748" y="43370"/>
                </a:lnTo>
                <a:lnTo>
                  <a:pt x="488514" y="33431"/>
                </a:lnTo>
                <a:lnTo>
                  <a:pt x="535553" y="27303"/>
                </a:lnTo>
                <a:lnTo>
                  <a:pt x="583692" y="25146"/>
                </a:lnTo>
                <a:lnTo>
                  <a:pt x="598170" y="25869"/>
                </a:lnTo>
                <a:lnTo>
                  <a:pt x="612648" y="25908"/>
                </a:lnTo>
                <a:lnTo>
                  <a:pt x="659799" y="30373"/>
                </a:lnTo>
                <a:lnTo>
                  <a:pt x="705716" y="38622"/>
                </a:lnTo>
                <a:lnTo>
                  <a:pt x="750238" y="50496"/>
                </a:lnTo>
                <a:lnTo>
                  <a:pt x="793206" y="65836"/>
                </a:lnTo>
                <a:lnTo>
                  <a:pt x="834460" y="84482"/>
                </a:lnTo>
                <a:lnTo>
                  <a:pt x="873841" y="106276"/>
                </a:lnTo>
                <a:lnTo>
                  <a:pt x="911190" y="131059"/>
                </a:lnTo>
                <a:lnTo>
                  <a:pt x="946346" y="158672"/>
                </a:lnTo>
                <a:lnTo>
                  <a:pt x="979150" y="188956"/>
                </a:lnTo>
                <a:lnTo>
                  <a:pt x="1009444" y="221753"/>
                </a:lnTo>
                <a:lnTo>
                  <a:pt x="1037066" y="256903"/>
                </a:lnTo>
                <a:lnTo>
                  <a:pt x="1061858" y="294247"/>
                </a:lnTo>
                <a:lnTo>
                  <a:pt x="1083660" y="333627"/>
                </a:lnTo>
                <a:lnTo>
                  <a:pt x="1102312" y="374884"/>
                </a:lnTo>
                <a:lnTo>
                  <a:pt x="1117656" y="417858"/>
                </a:lnTo>
                <a:lnTo>
                  <a:pt x="1129531" y="462391"/>
                </a:lnTo>
                <a:lnTo>
                  <a:pt x="1137778" y="508324"/>
                </a:lnTo>
                <a:lnTo>
                  <a:pt x="1142238" y="555498"/>
                </a:lnTo>
                <a:lnTo>
                  <a:pt x="1143000" y="569976"/>
                </a:lnTo>
                <a:lnTo>
                  <a:pt x="1143000" y="754398"/>
                </a:lnTo>
                <a:lnTo>
                  <a:pt x="1154491" y="711073"/>
                </a:lnTo>
                <a:lnTo>
                  <a:pt x="1162954" y="663230"/>
                </a:lnTo>
                <a:lnTo>
                  <a:pt x="1167384" y="614172"/>
                </a:lnTo>
                <a:lnTo>
                  <a:pt x="1168146" y="598932"/>
                </a:lnTo>
                <a:close/>
              </a:path>
              <a:path w="1168400" h="1168400">
                <a:moveTo>
                  <a:pt x="23622" y="578358"/>
                </a:moveTo>
                <a:lnTo>
                  <a:pt x="21336" y="573024"/>
                </a:lnTo>
                <a:lnTo>
                  <a:pt x="15240" y="569976"/>
                </a:lnTo>
                <a:lnTo>
                  <a:pt x="9144" y="571500"/>
                </a:lnTo>
                <a:lnTo>
                  <a:pt x="3810" y="573024"/>
                </a:lnTo>
                <a:lnTo>
                  <a:pt x="0" y="578358"/>
                </a:lnTo>
                <a:lnTo>
                  <a:pt x="0" y="583692"/>
                </a:lnTo>
                <a:lnTo>
                  <a:pt x="23622" y="578358"/>
                </a:lnTo>
                <a:close/>
              </a:path>
              <a:path w="1168400" h="1168400">
                <a:moveTo>
                  <a:pt x="23622" y="584073"/>
                </a:moveTo>
                <a:lnTo>
                  <a:pt x="23622" y="578358"/>
                </a:lnTo>
                <a:lnTo>
                  <a:pt x="0" y="583692"/>
                </a:lnTo>
                <a:lnTo>
                  <a:pt x="0" y="598932"/>
                </a:lnTo>
                <a:lnTo>
                  <a:pt x="762" y="614172"/>
                </a:lnTo>
                <a:lnTo>
                  <a:pt x="762" y="589788"/>
                </a:lnTo>
                <a:lnTo>
                  <a:pt x="23622" y="584073"/>
                </a:lnTo>
                <a:close/>
              </a:path>
              <a:path w="1168400" h="1168400">
                <a:moveTo>
                  <a:pt x="25146" y="590550"/>
                </a:moveTo>
                <a:lnTo>
                  <a:pt x="25146" y="583692"/>
                </a:lnTo>
                <a:lnTo>
                  <a:pt x="762" y="589788"/>
                </a:lnTo>
                <a:lnTo>
                  <a:pt x="1524" y="589788"/>
                </a:lnTo>
                <a:lnTo>
                  <a:pt x="3810" y="595122"/>
                </a:lnTo>
                <a:lnTo>
                  <a:pt x="9906" y="598170"/>
                </a:lnTo>
                <a:lnTo>
                  <a:pt x="15240" y="596646"/>
                </a:lnTo>
                <a:lnTo>
                  <a:pt x="21336" y="595122"/>
                </a:lnTo>
                <a:lnTo>
                  <a:pt x="25146" y="590550"/>
                </a:lnTo>
                <a:close/>
              </a:path>
              <a:path w="1168400" h="1168400">
                <a:moveTo>
                  <a:pt x="1143000" y="754398"/>
                </a:moveTo>
                <a:lnTo>
                  <a:pt x="1143000" y="598932"/>
                </a:lnTo>
                <a:lnTo>
                  <a:pt x="1142238" y="613410"/>
                </a:lnTo>
                <a:lnTo>
                  <a:pt x="1137585" y="661413"/>
                </a:lnTo>
                <a:lnTo>
                  <a:pt x="1129024" y="708112"/>
                </a:lnTo>
                <a:lnTo>
                  <a:pt x="1116724" y="753341"/>
                </a:lnTo>
                <a:lnTo>
                  <a:pt x="1100852" y="796934"/>
                </a:lnTo>
                <a:lnTo>
                  <a:pt x="1081577" y="838727"/>
                </a:lnTo>
                <a:lnTo>
                  <a:pt x="1059069" y="878554"/>
                </a:lnTo>
                <a:lnTo>
                  <a:pt x="1033496" y="916251"/>
                </a:lnTo>
                <a:lnTo>
                  <a:pt x="1005027" y="951651"/>
                </a:lnTo>
                <a:lnTo>
                  <a:pt x="973831" y="984589"/>
                </a:lnTo>
                <a:lnTo>
                  <a:pt x="940075" y="1014901"/>
                </a:lnTo>
                <a:lnTo>
                  <a:pt x="903930" y="1042421"/>
                </a:lnTo>
                <a:lnTo>
                  <a:pt x="865564" y="1066983"/>
                </a:lnTo>
                <a:lnTo>
                  <a:pt x="825145" y="1088423"/>
                </a:lnTo>
                <a:lnTo>
                  <a:pt x="782842" y="1106575"/>
                </a:lnTo>
                <a:lnTo>
                  <a:pt x="738825" y="1121274"/>
                </a:lnTo>
                <a:lnTo>
                  <a:pt x="693132" y="1132374"/>
                </a:lnTo>
                <a:lnTo>
                  <a:pt x="646320" y="1139651"/>
                </a:lnTo>
                <a:lnTo>
                  <a:pt x="598932" y="1142947"/>
                </a:lnTo>
                <a:lnTo>
                  <a:pt x="568452" y="1142946"/>
                </a:lnTo>
                <a:lnTo>
                  <a:pt x="521988" y="1139685"/>
                </a:lnTo>
                <a:lnTo>
                  <a:pt x="475908" y="1132568"/>
                </a:lnTo>
                <a:lnTo>
                  <a:pt x="431135" y="1121805"/>
                </a:lnTo>
                <a:lnTo>
                  <a:pt x="387830" y="1107547"/>
                </a:lnTo>
                <a:lnTo>
                  <a:pt x="346158" y="1089949"/>
                </a:lnTo>
                <a:lnTo>
                  <a:pt x="306278" y="1069165"/>
                </a:lnTo>
                <a:lnTo>
                  <a:pt x="268355" y="1045347"/>
                </a:lnTo>
                <a:lnTo>
                  <a:pt x="232550" y="1018650"/>
                </a:lnTo>
                <a:lnTo>
                  <a:pt x="199024" y="989228"/>
                </a:lnTo>
                <a:lnTo>
                  <a:pt x="167942" y="957234"/>
                </a:lnTo>
                <a:lnTo>
                  <a:pt x="139463" y="922821"/>
                </a:lnTo>
                <a:lnTo>
                  <a:pt x="113752" y="886143"/>
                </a:lnTo>
                <a:lnTo>
                  <a:pt x="90970" y="847355"/>
                </a:lnTo>
                <a:lnTo>
                  <a:pt x="71278" y="806609"/>
                </a:lnTo>
                <a:lnTo>
                  <a:pt x="54841" y="764060"/>
                </a:lnTo>
                <a:lnTo>
                  <a:pt x="41818" y="719860"/>
                </a:lnTo>
                <a:lnTo>
                  <a:pt x="32374" y="674164"/>
                </a:lnTo>
                <a:lnTo>
                  <a:pt x="26670" y="627126"/>
                </a:lnTo>
                <a:lnTo>
                  <a:pt x="25146" y="598170"/>
                </a:lnTo>
                <a:lnTo>
                  <a:pt x="25146" y="590550"/>
                </a:lnTo>
                <a:lnTo>
                  <a:pt x="21336" y="595122"/>
                </a:lnTo>
                <a:lnTo>
                  <a:pt x="15240" y="596646"/>
                </a:lnTo>
                <a:lnTo>
                  <a:pt x="9906" y="598170"/>
                </a:lnTo>
                <a:lnTo>
                  <a:pt x="3810" y="595122"/>
                </a:lnTo>
                <a:lnTo>
                  <a:pt x="1524" y="589788"/>
                </a:lnTo>
                <a:lnTo>
                  <a:pt x="762" y="589788"/>
                </a:lnTo>
                <a:lnTo>
                  <a:pt x="1524" y="629412"/>
                </a:lnTo>
                <a:lnTo>
                  <a:pt x="7140" y="676817"/>
                </a:lnTo>
                <a:lnTo>
                  <a:pt x="16424" y="722935"/>
                </a:lnTo>
                <a:lnTo>
                  <a:pt x="29219" y="767620"/>
                </a:lnTo>
                <a:lnTo>
                  <a:pt x="45370" y="810724"/>
                </a:lnTo>
                <a:lnTo>
                  <a:pt x="64719" y="852103"/>
                </a:lnTo>
                <a:lnTo>
                  <a:pt x="87109" y="891608"/>
                </a:lnTo>
                <a:lnTo>
                  <a:pt x="112384" y="929095"/>
                </a:lnTo>
                <a:lnTo>
                  <a:pt x="140388" y="964416"/>
                </a:lnTo>
                <a:lnTo>
                  <a:pt x="170963" y="997425"/>
                </a:lnTo>
                <a:lnTo>
                  <a:pt x="203953" y="1027975"/>
                </a:lnTo>
                <a:lnTo>
                  <a:pt x="239201" y="1055921"/>
                </a:lnTo>
                <a:lnTo>
                  <a:pt x="276551" y="1081116"/>
                </a:lnTo>
                <a:lnTo>
                  <a:pt x="315847" y="1103413"/>
                </a:lnTo>
                <a:lnTo>
                  <a:pt x="356930" y="1122666"/>
                </a:lnTo>
                <a:lnTo>
                  <a:pt x="399645" y="1138728"/>
                </a:lnTo>
                <a:lnTo>
                  <a:pt x="443836" y="1151454"/>
                </a:lnTo>
                <a:lnTo>
                  <a:pt x="489345" y="1160696"/>
                </a:lnTo>
                <a:lnTo>
                  <a:pt x="536016" y="1166309"/>
                </a:lnTo>
                <a:lnTo>
                  <a:pt x="583692" y="1168146"/>
                </a:lnTo>
                <a:lnTo>
                  <a:pt x="598932" y="1168146"/>
                </a:lnTo>
                <a:lnTo>
                  <a:pt x="663228" y="1162962"/>
                </a:lnTo>
                <a:lnTo>
                  <a:pt x="711068" y="1154505"/>
                </a:lnTo>
                <a:lnTo>
                  <a:pt x="757516" y="1142189"/>
                </a:lnTo>
                <a:lnTo>
                  <a:pt x="802394" y="1126190"/>
                </a:lnTo>
                <a:lnTo>
                  <a:pt x="845529" y="1106685"/>
                </a:lnTo>
                <a:lnTo>
                  <a:pt x="886742" y="1083849"/>
                </a:lnTo>
                <a:lnTo>
                  <a:pt x="925858" y="1057858"/>
                </a:lnTo>
                <a:lnTo>
                  <a:pt x="962701" y="1028890"/>
                </a:lnTo>
                <a:lnTo>
                  <a:pt x="997096" y="997119"/>
                </a:lnTo>
                <a:lnTo>
                  <a:pt x="1028865" y="962723"/>
                </a:lnTo>
                <a:lnTo>
                  <a:pt x="1057833" y="925878"/>
                </a:lnTo>
                <a:lnTo>
                  <a:pt x="1083823" y="886759"/>
                </a:lnTo>
                <a:lnTo>
                  <a:pt x="1106660" y="845543"/>
                </a:lnTo>
                <a:lnTo>
                  <a:pt x="1126168" y="802405"/>
                </a:lnTo>
                <a:lnTo>
                  <a:pt x="1142170" y="757524"/>
                </a:lnTo>
                <a:lnTo>
                  <a:pt x="1143000" y="754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11779" y="3207257"/>
            <a:ext cx="1532890" cy="1229360"/>
          </a:xfrm>
          <a:custGeom>
            <a:avLst/>
            <a:gdLst/>
            <a:ahLst/>
            <a:cxnLst/>
            <a:rect l="l" t="t" r="r" b="b"/>
            <a:pathLst>
              <a:path w="1532889" h="1229360">
                <a:moveTo>
                  <a:pt x="1492808" y="1197737"/>
                </a:moveTo>
                <a:lnTo>
                  <a:pt x="1483845" y="1174125"/>
                </a:lnTo>
                <a:lnTo>
                  <a:pt x="16001" y="0"/>
                </a:lnTo>
                <a:lnTo>
                  <a:pt x="0" y="19812"/>
                </a:lnTo>
                <a:lnTo>
                  <a:pt x="1467961" y="1194032"/>
                </a:lnTo>
                <a:lnTo>
                  <a:pt x="1492808" y="1197737"/>
                </a:lnTo>
                <a:close/>
              </a:path>
              <a:path w="1532889" h="1229360">
                <a:moveTo>
                  <a:pt x="1520189" y="1227315"/>
                </a:moveTo>
                <a:lnTo>
                  <a:pt x="1520189" y="1203197"/>
                </a:lnTo>
                <a:lnTo>
                  <a:pt x="1504188" y="1223009"/>
                </a:lnTo>
                <a:lnTo>
                  <a:pt x="1467961" y="1194032"/>
                </a:lnTo>
                <a:lnTo>
                  <a:pt x="1427226" y="1187958"/>
                </a:lnTo>
                <a:lnTo>
                  <a:pt x="1420367" y="1186434"/>
                </a:lnTo>
                <a:lnTo>
                  <a:pt x="1413510" y="1191768"/>
                </a:lnTo>
                <a:lnTo>
                  <a:pt x="1412748" y="1198626"/>
                </a:lnTo>
                <a:lnTo>
                  <a:pt x="1411223" y="1205484"/>
                </a:lnTo>
                <a:lnTo>
                  <a:pt x="1416558" y="1211580"/>
                </a:lnTo>
                <a:lnTo>
                  <a:pt x="1423415" y="1213104"/>
                </a:lnTo>
                <a:lnTo>
                  <a:pt x="1520189" y="1227315"/>
                </a:lnTo>
                <a:close/>
              </a:path>
              <a:path w="1532889" h="1229360">
                <a:moveTo>
                  <a:pt x="1532382" y="1229105"/>
                </a:moveTo>
                <a:lnTo>
                  <a:pt x="1492758" y="1126236"/>
                </a:lnTo>
                <a:lnTo>
                  <a:pt x="1489710" y="1119378"/>
                </a:lnTo>
                <a:lnTo>
                  <a:pt x="1482852" y="1116330"/>
                </a:lnTo>
                <a:lnTo>
                  <a:pt x="1475993" y="1118616"/>
                </a:lnTo>
                <a:lnTo>
                  <a:pt x="1469136" y="1121664"/>
                </a:lnTo>
                <a:lnTo>
                  <a:pt x="1466088" y="1128522"/>
                </a:lnTo>
                <a:lnTo>
                  <a:pt x="1469136" y="1135380"/>
                </a:lnTo>
                <a:lnTo>
                  <a:pt x="1483845" y="1174125"/>
                </a:lnTo>
                <a:lnTo>
                  <a:pt x="1520189" y="1203197"/>
                </a:lnTo>
                <a:lnTo>
                  <a:pt x="1520189" y="1227315"/>
                </a:lnTo>
                <a:lnTo>
                  <a:pt x="1532382" y="1229105"/>
                </a:lnTo>
                <a:close/>
              </a:path>
              <a:path w="1532889" h="1229360">
                <a:moveTo>
                  <a:pt x="1514093" y="1210745"/>
                </a:moveTo>
                <a:lnTo>
                  <a:pt x="1514093" y="1200911"/>
                </a:lnTo>
                <a:lnTo>
                  <a:pt x="1500377" y="1217675"/>
                </a:lnTo>
                <a:lnTo>
                  <a:pt x="1492808" y="1197737"/>
                </a:lnTo>
                <a:lnTo>
                  <a:pt x="1467961" y="1194032"/>
                </a:lnTo>
                <a:lnTo>
                  <a:pt x="1504188" y="1223009"/>
                </a:lnTo>
                <a:lnTo>
                  <a:pt x="1514093" y="1210745"/>
                </a:lnTo>
                <a:close/>
              </a:path>
              <a:path w="1532889" h="1229360">
                <a:moveTo>
                  <a:pt x="1520189" y="1203197"/>
                </a:moveTo>
                <a:lnTo>
                  <a:pt x="1483845" y="1174125"/>
                </a:lnTo>
                <a:lnTo>
                  <a:pt x="1492808" y="1197737"/>
                </a:lnTo>
                <a:lnTo>
                  <a:pt x="1514093" y="1200911"/>
                </a:lnTo>
                <a:lnTo>
                  <a:pt x="1514093" y="1210745"/>
                </a:lnTo>
                <a:lnTo>
                  <a:pt x="1520189" y="1203197"/>
                </a:lnTo>
                <a:close/>
              </a:path>
              <a:path w="1532889" h="1229360">
                <a:moveTo>
                  <a:pt x="1514093" y="1200911"/>
                </a:moveTo>
                <a:lnTo>
                  <a:pt x="1492808" y="1197737"/>
                </a:lnTo>
                <a:lnTo>
                  <a:pt x="1500377" y="1217675"/>
                </a:lnTo>
                <a:lnTo>
                  <a:pt x="1514093" y="1200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4827" y="4043171"/>
            <a:ext cx="1453515" cy="637540"/>
          </a:xfrm>
          <a:custGeom>
            <a:avLst/>
            <a:gdLst/>
            <a:ahLst/>
            <a:cxnLst/>
            <a:rect l="l" t="t" r="r" b="b"/>
            <a:pathLst>
              <a:path w="1453514" h="637539">
                <a:moveTo>
                  <a:pt x="1406253" y="601766"/>
                </a:moveTo>
                <a:lnTo>
                  <a:pt x="1390713" y="581120"/>
                </a:lnTo>
                <a:lnTo>
                  <a:pt x="9906" y="0"/>
                </a:lnTo>
                <a:lnTo>
                  <a:pt x="0" y="23622"/>
                </a:lnTo>
                <a:lnTo>
                  <a:pt x="1381430" y="605004"/>
                </a:lnTo>
                <a:lnTo>
                  <a:pt x="1406253" y="601766"/>
                </a:lnTo>
                <a:close/>
              </a:path>
              <a:path w="1453514" h="637539">
                <a:moveTo>
                  <a:pt x="1434846" y="624077"/>
                </a:moveTo>
                <a:lnTo>
                  <a:pt x="1434846" y="599693"/>
                </a:lnTo>
                <a:lnTo>
                  <a:pt x="1424940" y="623315"/>
                </a:lnTo>
                <a:lnTo>
                  <a:pt x="1381430" y="605004"/>
                </a:lnTo>
                <a:lnTo>
                  <a:pt x="1340358" y="610361"/>
                </a:lnTo>
                <a:lnTo>
                  <a:pt x="1333500" y="611123"/>
                </a:lnTo>
                <a:lnTo>
                  <a:pt x="1328928" y="617981"/>
                </a:lnTo>
                <a:lnTo>
                  <a:pt x="1330452" y="631697"/>
                </a:lnTo>
                <a:lnTo>
                  <a:pt x="1336548" y="637031"/>
                </a:lnTo>
                <a:lnTo>
                  <a:pt x="1343406" y="635507"/>
                </a:lnTo>
                <a:lnTo>
                  <a:pt x="1434846" y="624077"/>
                </a:lnTo>
                <a:close/>
              </a:path>
              <a:path w="1453514" h="637539">
                <a:moveTo>
                  <a:pt x="1453134" y="621791"/>
                </a:moveTo>
                <a:lnTo>
                  <a:pt x="1386840" y="533399"/>
                </a:lnTo>
                <a:lnTo>
                  <a:pt x="1382268" y="528065"/>
                </a:lnTo>
                <a:lnTo>
                  <a:pt x="1374648" y="526541"/>
                </a:lnTo>
                <a:lnTo>
                  <a:pt x="1369314" y="531113"/>
                </a:lnTo>
                <a:lnTo>
                  <a:pt x="1363218" y="534923"/>
                </a:lnTo>
                <a:lnTo>
                  <a:pt x="1362456" y="543305"/>
                </a:lnTo>
                <a:lnTo>
                  <a:pt x="1366266" y="548640"/>
                </a:lnTo>
                <a:lnTo>
                  <a:pt x="1390713" y="581120"/>
                </a:lnTo>
                <a:lnTo>
                  <a:pt x="1434846" y="599693"/>
                </a:lnTo>
                <a:lnTo>
                  <a:pt x="1434846" y="624077"/>
                </a:lnTo>
                <a:lnTo>
                  <a:pt x="1453134" y="621791"/>
                </a:lnTo>
                <a:close/>
              </a:path>
              <a:path w="1453514" h="637539">
                <a:moveTo>
                  <a:pt x="1427988" y="616047"/>
                </a:moveTo>
                <a:lnTo>
                  <a:pt x="1427988" y="598931"/>
                </a:lnTo>
                <a:lnTo>
                  <a:pt x="1419606" y="619505"/>
                </a:lnTo>
                <a:lnTo>
                  <a:pt x="1406253" y="601766"/>
                </a:lnTo>
                <a:lnTo>
                  <a:pt x="1381430" y="605004"/>
                </a:lnTo>
                <a:lnTo>
                  <a:pt x="1424940" y="623315"/>
                </a:lnTo>
                <a:lnTo>
                  <a:pt x="1427988" y="616047"/>
                </a:lnTo>
                <a:close/>
              </a:path>
              <a:path w="1453514" h="637539">
                <a:moveTo>
                  <a:pt x="1434846" y="599693"/>
                </a:moveTo>
                <a:lnTo>
                  <a:pt x="1390713" y="581120"/>
                </a:lnTo>
                <a:lnTo>
                  <a:pt x="1406253" y="601766"/>
                </a:lnTo>
                <a:lnTo>
                  <a:pt x="1427988" y="598931"/>
                </a:lnTo>
                <a:lnTo>
                  <a:pt x="1427988" y="616047"/>
                </a:lnTo>
                <a:lnTo>
                  <a:pt x="1434846" y="599693"/>
                </a:lnTo>
                <a:close/>
              </a:path>
              <a:path w="1453514" h="637539">
                <a:moveTo>
                  <a:pt x="1427988" y="598931"/>
                </a:moveTo>
                <a:lnTo>
                  <a:pt x="1406253" y="601766"/>
                </a:lnTo>
                <a:lnTo>
                  <a:pt x="1419606" y="619505"/>
                </a:lnTo>
                <a:lnTo>
                  <a:pt x="1427988" y="598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9400" y="4759452"/>
            <a:ext cx="1449070" cy="118110"/>
          </a:xfrm>
          <a:custGeom>
            <a:avLst/>
            <a:gdLst/>
            <a:ahLst/>
            <a:cxnLst/>
            <a:rect l="l" t="t" r="r" b="b"/>
            <a:pathLst>
              <a:path w="1449070" h="118110">
                <a:moveTo>
                  <a:pt x="1397670" y="59149"/>
                </a:moveTo>
                <a:lnTo>
                  <a:pt x="1375743" y="46431"/>
                </a:lnTo>
                <a:lnTo>
                  <a:pt x="0" y="44958"/>
                </a:lnTo>
                <a:lnTo>
                  <a:pt x="0" y="70104"/>
                </a:lnTo>
                <a:lnTo>
                  <a:pt x="1376604" y="71578"/>
                </a:lnTo>
                <a:lnTo>
                  <a:pt x="1397670" y="59149"/>
                </a:lnTo>
                <a:close/>
              </a:path>
              <a:path w="1449070" h="118110">
                <a:moveTo>
                  <a:pt x="1448562" y="59436"/>
                </a:moveTo>
                <a:lnTo>
                  <a:pt x="1353312" y="3810"/>
                </a:lnTo>
                <a:lnTo>
                  <a:pt x="1347216" y="0"/>
                </a:lnTo>
                <a:lnTo>
                  <a:pt x="1339596" y="2286"/>
                </a:lnTo>
                <a:lnTo>
                  <a:pt x="1331976" y="14478"/>
                </a:lnTo>
                <a:lnTo>
                  <a:pt x="1334262" y="22098"/>
                </a:lnTo>
                <a:lnTo>
                  <a:pt x="1340358" y="25908"/>
                </a:lnTo>
                <a:lnTo>
                  <a:pt x="1375743" y="46431"/>
                </a:lnTo>
                <a:lnTo>
                  <a:pt x="1422654" y="46482"/>
                </a:lnTo>
                <a:lnTo>
                  <a:pt x="1422654" y="74359"/>
                </a:lnTo>
                <a:lnTo>
                  <a:pt x="1448562" y="59436"/>
                </a:lnTo>
                <a:close/>
              </a:path>
              <a:path w="1449070" h="118110">
                <a:moveTo>
                  <a:pt x="1422654" y="74359"/>
                </a:moveTo>
                <a:lnTo>
                  <a:pt x="1422654" y="71628"/>
                </a:lnTo>
                <a:lnTo>
                  <a:pt x="1376604" y="71578"/>
                </a:lnTo>
                <a:lnTo>
                  <a:pt x="1340358" y="92964"/>
                </a:lnTo>
                <a:lnTo>
                  <a:pt x="1334262" y="96012"/>
                </a:lnTo>
                <a:lnTo>
                  <a:pt x="1331976" y="103632"/>
                </a:lnTo>
                <a:lnTo>
                  <a:pt x="1339596" y="115824"/>
                </a:lnTo>
                <a:lnTo>
                  <a:pt x="1347216" y="118110"/>
                </a:lnTo>
                <a:lnTo>
                  <a:pt x="1353312" y="114300"/>
                </a:lnTo>
                <a:lnTo>
                  <a:pt x="1422654" y="74359"/>
                </a:lnTo>
                <a:close/>
              </a:path>
              <a:path w="1449070" h="118110">
                <a:moveTo>
                  <a:pt x="1422654" y="71628"/>
                </a:moveTo>
                <a:lnTo>
                  <a:pt x="1422654" y="46482"/>
                </a:lnTo>
                <a:lnTo>
                  <a:pt x="1375743" y="46431"/>
                </a:lnTo>
                <a:lnTo>
                  <a:pt x="1397670" y="59149"/>
                </a:lnTo>
                <a:lnTo>
                  <a:pt x="1416558" y="48006"/>
                </a:lnTo>
                <a:lnTo>
                  <a:pt x="1416558" y="71621"/>
                </a:lnTo>
                <a:lnTo>
                  <a:pt x="1422654" y="71628"/>
                </a:lnTo>
                <a:close/>
              </a:path>
              <a:path w="1449070" h="118110">
                <a:moveTo>
                  <a:pt x="1416558" y="71621"/>
                </a:moveTo>
                <a:lnTo>
                  <a:pt x="1416558" y="70104"/>
                </a:lnTo>
                <a:lnTo>
                  <a:pt x="1397670" y="59149"/>
                </a:lnTo>
                <a:lnTo>
                  <a:pt x="1376604" y="71578"/>
                </a:lnTo>
                <a:lnTo>
                  <a:pt x="1416558" y="71621"/>
                </a:lnTo>
                <a:close/>
              </a:path>
              <a:path w="1449070" h="118110">
                <a:moveTo>
                  <a:pt x="1416558" y="70104"/>
                </a:moveTo>
                <a:lnTo>
                  <a:pt x="1416558" y="48006"/>
                </a:lnTo>
                <a:lnTo>
                  <a:pt x="1397670" y="59149"/>
                </a:lnTo>
                <a:lnTo>
                  <a:pt x="1416558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1779" y="5106923"/>
            <a:ext cx="1623060" cy="1320800"/>
          </a:xfrm>
          <a:custGeom>
            <a:avLst/>
            <a:gdLst/>
            <a:ahLst/>
            <a:cxnLst/>
            <a:rect l="l" t="t" r="r" b="b"/>
            <a:pathLst>
              <a:path w="1623060" h="1320800">
                <a:moveTo>
                  <a:pt x="1584173" y="31566"/>
                </a:moveTo>
                <a:lnTo>
                  <a:pt x="1559418" y="35475"/>
                </a:lnTo>
                <a:lnTo>
                  <a:pt x="0" y="1300734"/>
                </a:lnTo>
                <a:lnTo>
                  <a:pt x="16001" y="1320546"/>
                </a:lnTo>
                <a:lnTo>
                  <a:pt x="1575056" y="55582"/>
                </a:lnTo>
                <a:lnTo>
                  <a:pt x="1584173" y="31566"/>
                </a:lnTo>
                <a:close/>
              </a:path>
              <a:path w="1623060" h="1320800">
                <a:moveTo>
                  <a:pt x="1623060" y="0"/>
                </a:moveTo>
                <a:lnTo>
                  <a:pt x="1514855" y="16764"/>
                </a:lnTo>
                <a:lnTo>
                  <a:pt x="1507236" y="17526"/>
                </a:lnTo>
                <a:lnTo>
                  <a:pt x="1502664" y="24384"/>
                </a:lnTo>
                <a:lnTo>
                  <a:pt x="1504188" y="31242"/>
                </a:lnTo>
                <a:lnTo>
                  <a:pt x="1504949" y="38100"/>
                </a:lnTo>
                <a:lnTo>
                  <a:pt x="1511808" y="42671"/>
                </a:lnTo>
                <a:lnTo>
                  <a:pt x="1518665" y="41909"/>
                </a:lnTo>
                <a:lnTo>
                  <a:pt x="1559418" y="35475"/>
                </a:lnTo>
                <a:lnTo>
                  <a:pt x="1595627" y="6096"/>
                </a:lnTo>
                <a:lnTo>
                  <a:pt x="1611630" y="25908"/>
                </a:lnTo>
                <a:lnTo>
                  <a:pt x="1611630" y="30255"/>
                </a:lnTo>
                <a:lnTo>
                  <a:pt x="1623060" y="0"/>
                </a:lnTo>
                <a:close/>
              </a:path>
              <a:path w="1623060" h="1320800">
                <a:moveTo>
                  <a:pt x="1611630" y="30255"/>
                </a:moveTo>
                <a:lnTo>
                  <a:pt x="1611630" y="25908"/>
                </a:lnTo>
                <a:lnTo>
                  <a:pt x="1575056" y="55582"/>
                </a:lnTo>
                <a:lnTo>
                  <a:pt x="1560576" y="93726"/>
                </a:lnTo>
                <a:lnTo>
                  <a:pt x="1558289" y="100584"/>
                </a:lnTo>
                <a:lnTo>
                  <a:pt x="1561338" y="107442"/>
                </a:lnTo>
                <a:lnTo>
                  <a:pt x="1568195" y="110490"/>
                </a:lnTo>
                <a:lnTo>
                  <a:pt x="1574292" y="112776"/>
                </a:lnTo>
                <a:lnTo>
                  <a:pt x="1581911" y="109728"/>
                </a:lnTo>
                <a:lnTo>
                  <a:pt x="1584198" y="102870"/>
                </a:lnTo>
                <a:lnTo>
                  <a:pt x="1611630" y="30255"/>
                </a:lnTo>
                <a:close/>
              </a:path>
              <a:path w="1623060" h="1320800">
                <a:moveTo>
                  <a:pt x="1611630" y="25908"/>
                </a:moveTo>
                <a:lnTo>
                  <a:pt x="1595627" y="6096"/>
                </a:lnTo>
                <a:lnTo>
                  <a:pt x="1559418" y="35475"/>
                </a:lnTo>
                <a:lnTo>
                  <a:pt x="1584173" y="31566"/>
                </a:lnTo>
                <a:lnTo>
                  <a:pt x="1591817" y="11430"/>
                </a:lnTo>
                <a:lnTo>
                  <a:pt x="1605533" y="28193"/>
                </a:lnTo>
                <a:lnTo>
                  <a:pt x="1605533" y="30854"/>
                </a:lnTo>
                <a:lnTo>
                  <a:pt x="1611630" y="25908"/>
                </a:lnTo>
                <a:close/>
              </a:path>
              <a:path w="1623060" h="1320800">
                <a:moveTo>
                  <a:pt x="1605533" y="30854"/>
                </a:moveTo>
                <a:lnTo>
                  <a:pt x="1605533" y="28193"/>
                </a:lnTo>
                <a:lnTo>
                  <a:pt x="1584173" y="31566"/>
                </a:lnTo>
                <a:lnTo>
                  <a:pt x="1575056" y="55582"/>
                </a:lnTo>
                <a:lnTo>
                  <a:pt x="1605533" y="30854"/>
                </a:lnTo>
                <a:close/>
              </a:path>
              <a:path w="1623060" h="1320800">
                <a:moveTo>
                  <a:pt x="1605533" y="28193"/>
                </a:moveTo>
                <a:lnTo>
                  <a:pt x="1591817" y="11430"/>
                </a:lnTo>
                <a:lnTo>
                  <a:pt x="1584173" y="31566"/>
                </a:lnTo>
                <a:lnTo>
                  <a:pt x="1605533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0200" y="4683252"/>
            <a:ext cx="2211070" cy="118110"/>
          </a:xfrm>
          <a:custGeom>
            <a:avLst/>
            <a:gdLst/>
            <a:ahLst/>
            <a:cxnLst/>
            <a:rect l="l" t="t" r="r" b="b"/>
            <a:pathLst>
              <a:path w="2211070" h="118110">
                <a:moveTo>
                  <a:pt x="2159670" y="59149"/>
                </a:moveTo>
                <a:lnTo>
                  <a:pt x="2137774" y="46449"/>
                </a:lnTo>
                <a:lnTo>
                  <a:pt x="0" y="44958"/>
                </a:lnTo>
                <a:lnTo>
                  <a:pt x="0" y="70104"/>
                </a:lnTo>
                <a:lnTo>
                  <a:pt x="2138575" y="71595"/>
                </a:lnTo>
                <a:lnTo>
                  <a:pt x="2159670" y="59149"/>
                </a:lnTo>
                <a:close/>
              </a:path>
              <a:path w="2211070" h="118110">
                <a:moveTo>
                  <a:pt x="2210562" y="59436"/>
                </a:moveTo>
                <a:lnTo>
                  <a:pt x="2115312" y="3810"/>
                </a:lnTo>
                <a:lnTo>
                  <a:pt x="2109216" y="0"/>
                </a:lnTo>
                <a:lnTo>
                  <a:pt x="2101596" y="2286"/>
                </a:lnTo>
                <a:lnTo>
                  <a:pt x="2093976" y="14478"/>
                </a:lnTo>
                <a:lnTo>
                  <a:pt x="2096262" y="22098"/>
                </a:lnTo>
                <a:lnTo>
                  <a:pt x="2102358" y="25908"/>
                </a:lnTo>
                <a:lnTo>
                  <a:pt x="2137774" y="46449"/>
                </a:lnTo>
                <a:lnTo>
                  <a:pt x="2184654" y="46482"/>
                </a:lnTo>
                <a:lnTo>
                  <a:pt x="2184654" y="74359"/>
                </a:lnTo>
                <a:lnTo>
                  <a:pt x="2210562" y="59436"/>
                </a:lnTo>
                <a:close/>
              </a:path>
              <a:path w="2211070" h="118110">
                <a:moveTo>
                  <a:pt x="2184654" y="74359"/>
                </a:moveTo>
                <a:lnTo>
                  <a:pt x="2184654" y="71628"/>
                </a:lnTo>
                <a:lnTo>
                  <a:pt x="2138575" y="71595"/>
                </a:lnTo>
                <a:lnTo>
                  <a:pt x="2102358" y="92964"/>
                </a:lnTo>
                <a:lnTo>
                  <a:pt x="2096262" y="96012"/>
                </a:lnTo>
                <a:lnTo>
                  <a:pt x="2093976" y="103632"/>
                </a:lnTo>
                <a:lnTo>
                  <a:pt x="2101596" y="115824"/>
                </a:lnTo>
                <a:lnTo>
                  <a:pt x="2109216" y="118110"/>
                </a:lnTo>
                <a:lnTo>
                  <a:pt x="2115312" y="114300"/>
                </a:lnTo>
                <a:lnTo>
                  <a:pt x="2184654" y="74359"/>
                </a:lnTo>
                <a:close/>
              </a:path>
              <a:path w="2211070" h="118110">
                <a:moveTo>
                  <a:pt x="2184654" y="71628"/>
                </a:moveTo>
                <a:lnTo>
                  <a:pt x="2184654" y="46482"/>
                </a:lnTo>
                <a:lnTo>
                  <a:pt x="2137774" y="46449"/>
                </a:lnTo>
                <a:lnTo>
                  <a:pt x="2159670" y="59149"/>
                </a:lnTo>
                <a:lnTo>
                  <a:pt x="2178558" y="48006"/>
                </a:lnTo>
                <a:lnTo>
                  <a:pt x="2178558" y="71623"/>
                </a:lnTo>
                <a:lnTo>
                  <a:pt x="2184654" y="71628"/>
                </a:lnTo>
                <a:close/>
              </a:path>
              <a:path w="2211070" h="118110">
                <a:moveTo>
                  <a:pt x="2178558" y="71623"/>
                </a:moveTo>
                <a:lnTo>
                  <a:pt x="2178558" y="70104"/>
                </a:lnTo>
                <a:lnTo>
                  <a:pt x="2159670" y="59149"/>
                </a:lnTo>
                <a:lnTo>
                  <a:pt x="2138575" y="71595"/>
                </a:lnTo>
                <a:lnTo>
                  <a:pt x="2178558" y="71623"/>
                </a:lnTo>
                <a:close/>
              </a:path>
              <a:path w="2211070" h="118110">
                <a:moveTo>
                  <a:pt x="2178558" y="70104"/>
                </a:moveTo>
                <a:lnTo>
                  <a:pt x="2178558" y="48006"/>
                </a:lnTo>
                <a:lnTo>
                  <a:pt x="2159670" y="59149"/>
                </a:lnTo>
                <a:lnTo>
                  <a:pt x="2178558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64739" y="2872740"/>
            <a:ext cx="3079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x</a:t>
            </a:r>
            <a:r>
              <a:rPr sz="2400" b="1" baseline="-20833" dirty="0">
                <a:latin typeface="Arial"/>
                <a:cs typeface="Arial"/>
              </a:rPr>
              <a:t>1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9311" y="3706367"/>
            <a:ext cx="3079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x</a:t>
            </a:r>
            <a:r>
              <a:rPr sz="2400" b="1" baseline="-20833" dirty="0">
                <a:latin typeface="Arial"/>
                <a:cs typeface="Arial"/>
              </a:rPr>
              <a:t>2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36111" y="3858767"/>
            <a:ext cx="26289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3094" y="4035805"/>
            <a:ext cx="13906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1540" y="4773167"/>
            <a:ext cx="3759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w</a:t>
            </a:r>
            <a:r>
              <a:rPr sz="2400" b="1" baseline="-20833" dirty="0">
                <a:latin typeface="Arial"/>
                <a:cs typeface="Arial"/>
              </a:rPr>
              <a:t>3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1540" y="5996940"/>
            <a:ext cx="38671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w</a:t>
            </a:r>
            <a:r>
              <a:rPr sz="2400" b="1" baseline="-20833" dirty="0">
                <a:latin typeface="Arial"/>
                <a:cs typeface="Arial"/>
              </a:rPr>
              <a:t>d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0785" y="5142738"/>
            <a:ext cx="26117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Sigmoi</a:t>
            </a:r>
            <a:r>
              <a:rPr sz="2400" b="1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400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function: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36139" y="2034540"/>
            <a:ext cx="76962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54350" y="2467294"/>
            <a:ext cx="1204595" cy="1142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4335" marR="5080" indent="-382270">
              <a:lnSpc>
                <a:spcPct val="147100"/>
              </a:lnSpc>
            </a:pPr>
            <a:r>
              <a:rPr sz="2400" b="1" spc="-40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eights </a:t>
            </a:r>
            <a:r>
              <a:rPr sz="2400" b="1" spc="-5" dirty="0">
                <a:latin typeface="Arial"/>
                <a:cs typeface="Arial"/>
              </a:rPr>
              <a:t>w</a:t>
            </a:r>
            <a:r>
              <a:rPr sz="2400" b="1" baseline="-20833" dirty="0">
                <a:latin typeface="Arial"/>
                <a:cs typeface="Arial"/>
              </a:rPr>
              <a:t>1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64739" y="4544567"/>
            <a:ext cx="319405" cy="210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x</a:t>
            </a:r>
            <a:r>
              <a:rPr sz="2400" b="1" baseline="-20833" dirty="0">
                <a:latin typeface="Arial"/>
                <a:cs typeface="Arial"/>
              </a:rPr>
              <a:t>3</a:t>
            </a:r>
            <a:endParaRPr sz="2400" baseline="-20833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b="1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00" b="1" spc="-5" dirty="0">
                <a:latin typeface="Arial"/>
                <a:cs typeface="Arial"/>
              </a:rPr>
              <a:t>x</a:t>
            </a:r>
            <a:r>
              <a:rPr sz="2400" b="1" baseline="-20833" dirty="0">
                <a:latin typeface="Arial"/>
                <a:cs typeface="Arial"/>
              </a:rPr>
              <a:t>d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75988" y="4343400"/>
            <a:ext cx="781812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98564" y="5995415"/>
            <a:ext cx="789940" cy="0"/>
          </a:xfrm>
          <a:custGeom>
            <a:avLst/>
            <a:gdLst/>
            <a:ahLst/>
            <a:cxnLst/>
            <a:rect l="l" t="t" r="r" b="b"/>
            <a:pathLst>
              <a:path w="789940">
                <a:moveTo>
                  <a:pt x="0" y="0"/>
                </a:moveTo>
                <a:lnTo>
                  <a:pt x="789432" y="0"/>
                </a:lnTo>
              </a:path>
            </a:pathLst>
          </a:custGeom>
          <a:ln w="134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72161" y="6006071"/>
            <a:ext cx="76771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95" dirty="0">
                <a:latin typeface="Times New Roman"/>
                <a:cs typeface="Times New Roman"/>
              </a:rPr>
              <a:t>1</a:t>
            </a:r>
            <a:r>
              <a:rPr sz="2550" dirty="0">
                <a:latin typeface="Symbol"/>
                <a:cs typeface="Symbol"/>
              </a:rPr>
              <a:t></a:t>
            </a:r>
            <a:r>
              <a:rPr sz="2550" spc="-200" dirty="0">
                <a:latin typeface="Times New Roman"/>
                <a:cs typeface="Times New Roman"/>
              </a:rPr>
              <a:t> </a:t>
            </a:r>
            <a:r>
              <a:rPr sz="2550" i="1" spc="114" dirty="0">
                <a:latin typeface="Times New Roman"/>
                <a:cs typeface="Times New Roman"/>
              </a:rPr>
              <a:t>e</a:t>
            </a:r>
            <a:r>
              <a:rPr sz="2250" spc="37" baseline="42592" dirty="0">
                <a:latin typeface="Symbol"/>
                <a:cs typeface="Symbol"/>
              </a:rPr>
              <a:t></a:t>
            </a:r>
            <a:r>
              <a:rPr sz="2250" i="1" spc="-7" baseline="42592" dirty="0">
                <a:latin typeface="Times New Roman"/>
                <a:cs typeface="Times New Roman"/>
              </a:rPr>
              <a:t>t</a:t>
            </a:r>
            <a:endParaRPr sz="2250" baseline="42592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99058" y="5548121"/>
            <a:ext cx="18796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dirty="0"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78321" y="5733288"/>
            <a:ext cx="85280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i="1" spc="-90" dirty="0">
                <a:latin typeface="Symbol"/>
                <a:cs typeface="Symbol"/>
              </a:rPr>
              <a:t></a:t>
            </a:r>
            <a:r>
              <a:rPr sz="2700" i="1" spc="-260" dirty="0">
                <a:latin typeface="Times New Roman"/>
                <a:cs typeface="Times New Roman"/>
              </a:rPr>
              <a:t> </a:t>
            </a:r>
            <a:r>
              <a:rPr sz="2550" spc="-15" dirty="0">
                <a:latin typeface="Times New Roman"/>
                <a:cs typeface="Times New Roman"/>
              </a:rPr>
              <a:t>(</a:t>
            </a:r>
            <a:r>
              <a:rPr sz="2550" i="1" spc="165" dirty="0">
                <a:latin typeface="Times New Roman"/>
                <a:cs typeface="Times New Roman"/>
              </a:rPr>
              <a:t>t</a:t>
            </a:r>
            <a:r>
              <a:rPr sz="2550" dirty="0">
                <a:latin typeface="Times New Roman"/>
                <a:cs typeface="Times New Roman"/>
              </a:rPr>
              <a:t>)</a:t>
            </a:r>
            <a:r>
              <a:rPr sz="2550" spc="-5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41340" y="4229100"/>
            <a:ext cx="261048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sz="24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2400"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Symbol"/>
                <a:cs typeface="Symbol"/>
              </a:rPr>
              <a:t></a:t>
            </a:r>
            <a:r>
              <a:rPr sz="2400" b="1" spc="-5" dirty="0">
                <a:latin typeface="Arial"/>
                <a:cs typeface="Arial"/>
              </a:rPr>
              <a:t>(w</a:t>
            </a:r>
            <a:r>
              <a:rPr sz="2400" b="1" spc="5" dirty="0">
                <a:latin typeface="Symbol"/>
                <a:cs typeface="Symbol"/>
              </a:rPr>
              <a:t></a:t>
            </a:r>
            <a:r>
              <a:rPr sz="2400" b="1" dirty="0">
                <a:latin typeface="Arial"/>
                <a:cs typeface="Arial"/>
              </a:rPr>
              <a:t>x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+</a:t>
            </a:r>
            <a:r>
              <a:rPr sz="2400" b="1" spc="-5" dirty="0">
                <a:latin typeface="Arial"/>
                <a:cs typeface="Arial"/>
              </a:rPr>
              <a:t> b</a:t>
            </a:r>
            <a:r>
              <a:rPr sz="2400" b="1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dirty="0"/>
              <a:t>Results</a:t>
            </a:r>
            <a:r>
              <a:rPr spc="-10" dirty="0"/>
              <a:t> </a:t>
            </a:r>
            <a:r>
              <a:rPr dirty="0"/>
              <a:t>on</a:t>
            </a:r>
            <a:r>
              <a:rPr spc="-10" dirty="0"/>
              <a:t> </a:t>
            </a:r>
            <a:r>
              <a:rPr dirty="0"/>
              <a:t>misc. benchmarks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1676400"/>
            <a:ext cx="4357878" cy="1594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52109" y="1719072"/>
            <a:ext cx="4149090" cy="1475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46140" y="1430273"/>
            <a:ext cx="31369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[1]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SUN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397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dataset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(DeCAF)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341" y="1411236"/>
            <a:ext cx="415417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[1]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Caltech-101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(30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samples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per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class)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180" y="6289294"/>
            <a:ext cx="8960485" cy="97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[1]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J.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Donahue,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90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.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Jia,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O.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inyals,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J.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Ho</a:t>
            </a:r>
            <a:r>
              <a:rPr sz="1400" spc="-30" dirty="0">
                <a:latin typeface="Arial"/>
                <a:cs typeface="Arial"/>
              </a:rPr>
              <a:t>f</a:t>
            </a:r>
            <a:r>
              <a:rPr sz="1400" spc="-5" dirty="0">
                <a:latin typeface="Arial"/>
                <a:cs typeface="Arial"/>
              </a:rPr>
              <a:t>fman,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N.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Zhang,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Tzeng,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65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. Darrell,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DeCAF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400" b="1" u="heavy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400" b="1" u="heavy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Dee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400" b="1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Convolutional</a:t>
            </a:r>
            <a:r>
              <a:rPr sz="1400"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Activati</a:t>
            </a:r>
            <a:r>
              <a:rPr sz="1400" b="1" u="heavy" spc="-15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400" b="1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Feat</a:t>
            </a:r>
            <a:r>
              <a:rPr sz="1400" b="1" u="heavy" spc="-15" dirty="0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re</a:t>
            </a:r>
            <a:r>
              <a:rPr sz="1400" b="1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for Generic</a:t>
            </a:r>
            <a:r>
              <a:rPr sz="1400" b="1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35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isual</a:t>
            </a:r>
            <a:r>
              <a:rPr sz="1400" b="1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Recognitio</a:t>
            </a:r>
            <a:r>
              <a:rPr sz="1400" b="1" u="heavy" spc="-2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400" b="1" spc="-5" dirty="0">
                <a:latin typeface="Arial"/>
                <a:cs typeface="Arial"/>
              </a:rPr>
              <a:t>,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arXiv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preprint,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2014</a:t>
            </a:r>
            <a:endParaRPr sz="1400">
              <a:latin typeface="Arial"/>
              <a:cs typeface="Arial"/>
            </a:endParaRPr>
          </a:p>
          <a:p>
            <a:pPr marL="17780" marR="15240" algn="ctr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latin typeface="Arial"/>
                <a:cs typeface="Arial"/>
              </a:rPr>
              <a:t>[2]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A.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Razavian,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H.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Azizpou</a:t>
            </a:r>
            <a:r>
              <a:rPr sz="1400" spc="-85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J. Sullivan,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S.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Carlsson,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CN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400" b="1" u="heavy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400" b="1" u="heavy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off-the-s</a:t>
            </a:r>
            <a:r>
              <a:rPr sz="1400" b="1" u="heavy" spc="-15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elf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400" b="1" u="heavy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400" b="1" u="heavy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Astoundin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1400" b="1" u="heavy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Baseline</a:t>
            </a:r>
            <a:r>
              <a:rPr sz="1400"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fo</a:t>
            </a:r>
            <a:r>
              <a:rPr sz="1400" b="1" u="heavy" spc="-5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1400" b="1" u="heavy" spc="-10" dirty="0">
                <a:solidFill>
                  <a:srgbClr val="0000FF"/>
                </a:solidFill>
                <a:latin typeface="Arial"/>
                <a:cs typeface="Arial"/>
              </a:rPr>
              <a:t> Recognition</a:t>
            </a:r>
            <a:r>
              <a:rPr sz="1400" b="1" spc="-5" dirty="0">
                <a:latin typeface="Arial"/>
                <a:cs typeface="Arial"/>
              </a:rPr>
              <a:t>,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arXiv preprint,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96050" y="3950207"/>
            <a:ext cx="2343149" cy="2298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66891" y="3392423"/>
            <a:ext cx="3583304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8565" marR="5080" indent="-12065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[2] MI</a:t>
            </a:r>
            <a:r>
              <a:rPr sz="1800" b="1" spc="-10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-67 Indoor Scenes dataset (OverFeat)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000" y="3978402"/>
            <a:ext cx="4219955" cy="1914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1541" y="3621023"/>
            <a:ext cx="354457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[1]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Caltech-UCSD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Birds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(DeCAF)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CN</a:t>
            </a:r>
            <a:r>
              <a:rPr dirty="0"/>
              <a:t>N</a:t>
            </a:r>
            <a:r>
              <a:rPr spc="-5" dirty="0"/>
              <a:t> feature</a:t>
            </a:r>
            <a:r>
              <a:rPr dirty="0"/>
              <a:t>s</a:t>
            </a:r>
            <a:r>
              <a:rPr spc="-5" dirty="0"/>
              <a:t> fo</a:t>
            </a:r>
            <a:r>
              <a:rPr dirty="0"/>
              <a:t>r</a:t>
            </a:r>
            <a:r>
              <a:rPr spc="-5" dirty="0"/>
              <a:t> 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38" y="4696459"/>
            <a:ext cx="8060055" cy="2496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Objec</a:t>
            </a:r>
            <a:r>
              <a:rPr sz="1600" b="1" dirty="0">
                <a:latin typeface="Arial"/>
                <a:cs typeface="Arial"/>
              </a:rPr>
              <a:t>t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detectio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syste</a:t>
            </a:r>
            <a:r>
              <a:rPr sz="1600" b="1" dirty="0">
                <a:latin typeface="Arial"/>
                <a:cs typeface="Arial"/>
              </a:rPr>
              <a:t>m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overview</a:t>
            </a:r>
            <a:r>
              <a:rPr sz="1600" b="1" dirty="0">
                <a:latin typeface="Arial"/>
                <a:cs typeface="Arial"/>
              </a:rPr>
              <a:t>.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Our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takes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npu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(2</a:t>
            </a:r>
            <a:r>
              <a:rPr sz="1600" dirty="0">
                <a:latin typeface="Arial"/>
                <a:cs typeface="Arial"/>
              </a:rPr>
              <a:t>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extracts aroun</a:t>
            </a:r>
            <a:r>
              <a:rPr sz="1600" dirty="0">
                <a:latin typeface="Arial"/>
                <a:cs typeface="Arial"/>
              </a:rPr>
              <a:t>d </a:t>
            </a:r>
            <a:r>
              <a:rPr sz="1600" spc="-5" dirty="0">
                <a:latin typeface="Arial"/>
                <a:cs typeface="Arial"/>
              </a:rPr>
              <a:t>200</a:t>
            </a:r>
            <a:r>
              <a:rPr sz="1600" dirty="0">
                <a:latin typeface="Arial"/>
                <a:cs typeface="Arial"/>
              </a:rPr>
              <a:t>0 </a:t>
            </a:r>
            <a:r>
              <a:rPr sz="1600" spc="-5" dirty="0">
                <a:latin typeface="Arial"/>
                <a:cs typeface="Arial"/>
              </a:rPr>
              <a:t>bottom-u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regio</a:t>
            </a:r>
            <a:r>
              <a:rPr sz="1600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proposals</a:t>
            </a:r>
            <a:r>
              <a:rPr sz="1600" dirty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(3</a:t>
            </a:r>
            <a:r>
              <a:rPr sz="1600" dirty="0">
                <a:latin typeface="Arial"/>
                <a:cs typeface="Arial"/>
              </a:rPr>
              <a:t>) </a:t>
            </a:r>
            <a:r>
              <a:rPr sz="1600" spc="-5" dirty="0">
                <a:latin typeface="Arial"/>
                <a:cs typeface="Arial"/>
              </a:rPr>
              <a:t>compute</a:t>
            </a:r>
            <a:r>
              <a:rPr sz="1600" dirty="0">
                <a:latin typeface="Arial"/>
                <a:cs typeface="Arial"/>
              </a:rPr>
              <a:t>s </a:t>
            </a:r>
            <a:r>
              <a:rPr sz="1600" spc="-5" dirty="0">
                <a:latin typeface="Arial"/>
                <a:cs typeface="Arial"/>
              </a:rPr>
              <a:t>feature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</a:t>
            </a:r>
            <a:r>
              <a:rPr sz="1600" dirty="0">
                <a:latin typeface="Arial"/>
                <a:cs typeface="Arial"/>
              </a:rPr>
              <a:t>r </a:t>
            </a:r>
            <a:r>
              <a:rPr sz="1600" spc="-5" dirty="0">
                <a:latin typeface="Arial"/>
                <a:cs typeface="Arial"/>
              </a:rPr>
              <a:t>eac</a:t>
            </a:r>
            <a:r>
              <a:rPr sz="1600" dirty="0">
                <a:latin typeface="Arial"/>
                <a:cs typeface="Arial"/>
              </a:rPr>
              <a:t>h </a:t>
            </a:r>
            <a:r>
              <a:rPr sz="1600" spc="-5" dirty="0">
                <a:latin typeface="Arial"/>
                <a:cs typeface="Arial"/>
              </a:rPr>
              <a:t>proposal usin</a:t>
            </a:r>
            <a:r>
              <a:rPr sz="1600" dirty="0">
                <a:latin typeface="Arial"/>
                <a:cs typeface="Arial"/>
              </a:rPr>
              <a:t>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larg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convolutiona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neura</a:t>
            </a:r>
            <a:r>
              <a:rPr sz="1600" dirty="0">
                <a:latin typeface="Arial"/>
                <a:cs typeface="Arial"/>
              </a:rPr>
              <a:t>l </a:t>
            </a:r>
            <a:r>
              <a:rPr sz="1600" spc="-5" dirty="0">
                <a:latin typeface="Arial"/>
                <a:cs typeface="Arial"/>
              </a:rPr>
              <a:t>networ</a:t>
            </a:r>
            <a:r>
              <a:rPr sz="1600" dirty="0">
                <a:latin typeface="Arial"/>
                <a:cs typeface="Arial"/>
              </a:rPr>
              <a:t>k </a:t>
            </a:r>
            <a:r>
              <a:rPr sz="1600" spc="-5" dirty="0">
                <a:latin typeface="Arial"/>
                <a:cs typeface="Arial"/>
              </a:rPr>
              <a:t>(CNN)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an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(4</a:t>
            </a:r>
            <a:r>
              <a:rPr sz="1600" dirty="0">
                <a:latin typeface="Arial"/>
                <a:cs typeface="Arial"/>
              </a:rPr>
              <a:t>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classifie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eac</a:t>
            </a:r>
            <a:r>
              <a:rPr sz="1600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 region usin</a:t>
            </a:r>
            <a:r>
              <a:rPr sz="1600" dirty="0">
                <a:latin typeface="Arial"/>
                <a:cs typeface="Arial"/>
              </a:rPr>
              <a:t>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class-specifi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linea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SVMs</a:t>
            </a:r>
            <a:r>
              <a:rPr sz="1600" dirty="0">
                <a:latin typeface="Arial"/>
                <a:cs typeface="Arial"/>
              </a:rPr>
              <a:t>. </a:t>
            </a:r>
            <a:r>
              <a:rPr sz="1600" b="1" spc="-5" dirty="0">
                <a:latin typeface="Arial"/>
                <a:cs typeface="Arial"/>
              </a:rPr>
              <a:t>R-CN</a:t>
            </a:r>
            <a:r>
              <a:rPr sz="1600" b="1" dirty="0">
                <a:latin typeface="Arial"/>
                <a:cs typeface="Arial"/>
              </a:rPr>
              <a:t>N </a:t>
            </a:r>
            <a:r>
              <a:rPr sz="1600" b="1" spc="-5" dirty="0">
                <a:latin typeface="Arial"/>
                <a:cs typeface="Arial"/>
              </a:rPr>
              <a:t>achieve</a:t>
            </a:r>
            <a:r>
              <a:rPr sz="1600" b="1" dirty="0">
                <a:latin typeface="Arial"/>
                <a:cs typeface="Arial"/>
              </a:rPr>
              <a:t>s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 </a:t>
            </a:r>
            <a:r>
              <a:rPr sz="1600" b="1" spc="-5" dirty="0">
                <a:latin typeface="Arial"/>
                <a:cs typeface="Arial"/>
              </a:rPr>
              <a:t>mea</a:t>
            </a:r>
            <a:r>
              <a:rPr sz="1600" b="1" dirty="0">
                <a:latin typeface="Arial"/>
                <a:cs typeface="Arial"/>
              </a:rPr>
              <a:t>n </a:t>
            </a:r>
            <a:r>
              <a:rPr sz="1600" b="1" spc="-5" dirty="0">
                <a:latin typeface="Arial"/>
                <a:cs typeface="Arial"/>
              </a:rPr>
              <a:t>averag</a:t>
            </a:r>
            <a:r>
              <a:rPr sz="1600" b="1" dirty="0">
                <a:latin typeface="Arial"/>
                <a:cs typeface="Arial"/>
              </a:rPr>
              <a:t>e </a:t>
            </a:r>
            <a:r>
              <a:rPr sz="1600" b="1" spc="-5" dirty="0">
                <a:latin typeface="Arial"/>
                <a:cs typeface="Arial"/>
              </a:rPr>
              <a:t>precisio</a:t>
            </a:r>
            <a:r>
              <a:rPr sz="1600" b="1" dirty="0">
                <a:latin typeface="Arial"/>
                <a:cs typeface="Arial"/>
              </a:rPr>
              <a:t>n </a:t>
            </a:r>
            <a:r>
              <a:rPr sz="1600" b="1" spc="-5" dirty="0">
                <a:latin typeface="Arial"/>
                <a:cs typeface="Arial"/>
              </a:rPr>
              <a:t>(mAP) o</a:t>
            </a:r>
            <a:r>
              <a:rPr sz="1600" b="1" dirty="0">
                <a:latin typeface="Arial"/>
                <a:cs typeface="Arial"/>
              </a:rPr>
              <a:t>f</a:t>
            </a:r>
            <a:r>
              <a:rPr sz="1600" b="1" spc="-5" dirty="0">
                <a:latin typeface="Arial"/>
                <a:cs typeface="Arial"/>
              </a:rPr>
              <a:t> 53.7</a:t>
            </a:r>
            <a:r>
              <a:rPr sz="1600" b="1" dirty="0">
                <a:latin typeface="Arial"/>
                <a:cs typeface="Arial"/>
              </a:rPr>
              <a:t>%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 PASCA</a:t>
            </a:r>
            <a:r>
              <a:rPr sz="1600" b="1" dirty="0">
                <a:latin typeface="Arial"/>
                <a:cs typeface="Arial"/>
              </a:rPr>
              <a:t>L</a:t>
            </a:r>
            <a:r>
              <a:rPr sz="1600" b="1" spc="-5" dirty="0">
                <a:latin typeface="Arial"/>
                <a:cs typeface="Arial"/>
              </a:rPr>
              <a:t> VO</a:t>
            </a:r>
            <a:r>
              <a:rPr sz="1600" b="1" dirty="0">
                <a:latin typeface="Arial"/>
                <a:cs typeface="Arial"/>
              </a:rPr>
              <a:t>C</a:t>
            </a:r>
            <a:r>
              <a:rPr sz="1600" b="1" spc="-5" dirty="0">
                <a:latin typeface="Arial"/>
                <a:cs typeface="Arial"/>
              </a:rPr>
              <a:t> 201</a:t>
            </a:r>
            <a:r>
              <a:rPr sz="1600" b="1" spc="-15" dirty="0">
                <a:latin typeface="Arial"/>
                <a:cs typeface="Arial"/>
              </a:rPr>
              <a:t>0</a:t>
            </a:r>
            <a:r>
              <a:rPr sz="1600" dirty="0">
                <a:latin typeface="Arial"/>
                <a:cs typeface="Arial"/>
              </a:rPr>
              <a:t>. </a:t>
            </a:r>
            <a:r>
              <a:rPr sz="1600" spc="-5" dirty="0">
                <a:latin typeface="Arial"/>
                <a:cs typeface="Arial"/>
              </a:rPr>
              <a:t>Fo</a:t>
            </a:r>
            <a:r>
              <a:rPr sz="1600" dirty="0">
                <a:latin typeface="Arial"/>
                <a:cs typeface="Arial"/>
              </a:rPr>
              <a:t>r </a:t>
            </a:r>
            <a:r>
              <a:rPr sz="1600" spc="-5" dirty="0">
                <a:latin typeface="Arial"/>
                <a:cs typeface="Arial"/>
              </a:rPr>
              <a:t>comparison</a:t>
            </a:r>
            <a:r>
              <a:rPr sz="1600" dirty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Uijling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 e</a:t>
            </a:r>
            <a:r>
              <a:rPr sz="1600" dirty="0">
                <a:latin typeface="Arial"/>
                <a:cs typeface="Arial"/>
              </a:rPr>
              <a:t>t </a:t>
            </a:r>
            <a:r>
              <a:rPr sz="1600" spc="-5" dirty="0">
                <a:latin typeface="Arial"/>
                <a:cs typeface="Arial"/>
              </a:rPr>
              <a:t>al</a:t>
            </a:r>
            <a:r>
              <a:rPr sz="1600" dirty="0">
                <a:latin typeface="Arial"/>
                <a:cs typeface="Arial"/>
              </a:rPr>
              <a:t>. </a:t>
            </a:r>
            <a:r>
              <a:rPr sz="1600" spc="-5" dirty="0">
                <a:latin typeface="Arial"/>
                <a:cs typeface="Arial"/>
              </a:rPr>
              <a:t>(2013</a:t>
            </a:r>
            <a:r>
              <a:rPr sz="1600" dirty="0">
                <a:latin typeface="Arial"/>
                <a:cs typeface="Arial"/>
              </a:rPr>
              <a:t>) </a:t>
            </a:r>
            <a:r>
              <a:rPr sz="1600" spc="-5" dirty="0">
                <a:latin typeface="Arial"/>
                <a:cs typeface="Arial"/>
              </a:rPr>
              <a:t>repor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35.1% mA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 usin</a:t>
            </a:r>
            <a:r>
              <a:rPr sz="1600" dirty="0">
                <a:latin typeface="Arial"/>
                <a:cs typeface="Arial"/>
              </a:rPr>
              <a:t>g </a:t>
            </a:r>
            <a:r>
              <a:rPr sz="1600" spc="-5" dirty="0">
                <a:latin typeface="Arial"/>
                <a:cs typeface="Arial"/>
              </a:rPr>
              <a:t>th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sam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regio</a:t>
            </a:r>
            <a:r>
              <a:rPr sz="1600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proposals</a:t>
            </a:r>
            <a:r>
              <a:rPr sz="1600" dirty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bu</a:t>
            </a:r>
            <a:r>
              <a:rPr sz="1600" dirty="0">
                <a:latin typeface="Arial"/>
                <a:cs typeface="Arial"/>
              </a:rPr>
              <a:t>t </a:t>
            </a:r>
            <a:r>
              <a:rPr sz="1600" spc="-5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h a </a:t>
            </a:r>
            <a:r>
              <a:rPr sz="1600" spc="-5" dirty="0">
                <a:latin typeface="Arial"/>
                <a:cs typeface="Arial"/>
              </a:rPr>
              <a:t>spatia</a:t>
            </a:r>
            <a:r>
              <a:rPr sz="1600" dirty="0">
                <a:latin typeface="Arial"/>
                <a:cs typeface="Arial"/>
              </a:rPr>
              <a:t>l </a:t>
            </a:r>
            <a:r>
              <a:rPr sz="1600" spc="-5" dirty="0">
                <a:latin typeface="Arial"/>
                <a:cs typeface="Arial"/>
              </a:rPr>
              <a:t>pyrami</a:t>
            </a:r>
            <a:r>
              <a:rPr sz="1600" dirty="0">
                <a:latin typeface="Arial"/>
                <a:cs typeface="Arial"/>
              </a:rPr>
              <a:t>d </a:t>
            </a:r>
            <a:r>
              <a:rPr sz="1600" spc="-5" dirty="0">
                <a:latin typeface="Arial"/>
                <a:cs typeface="Arial"/>
              </a:rPr>
              <a:t>an</a:t>
            </a:r>
            <a:r>
              <a:rPr sz="1600" dirty="0">
                <a:latin typeface="Arial"/>
                <a:cs typeface="Arial"/>
              </a:rPr>
              <a:t>d </a:t>
            </a:r>
            <a:r>
              <a:rPr sz="1600" spc="-5" dirty="0">
                <a:latin typeface="Arial"/>
                <a:cs typeface="Arial"/>
              </a:rPr>
              <a:t>bag-of-visual- word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approach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Th</a:t>
            </a:r>
            <a:r>
              <a:rPr sz="1600" b="1" dirty="0">
                <a:latin typeface="Arial"/>
                <a:cs typeface="Arial"/>
              </a:rPr>
              <a:t>e </a:t>
            </a:r>
            <a:r>
              <a:rPr sz="1600" b="1" spc="-5" dirty="0">
                <a:latin typeface="Arial"/>
                <a:cs typeface="Arial"/>
              </a:rPr>
              <a:t>popula</a:t>
            </a:r>
            <a:r>
              <a:rPr sz="1600" b="1" dirty="0">
                <a:latin typeface="Arial"/>
                <a:cs typeface="Arial"/>
              </a:rPr>
              <a:t>r </a:t>
            </a:r>
            <a:r>
              <a:rPr sz="1600" b="1" spc="-5" dirty="0">
                <a:latin typeface="Arial"/>
                <a:cs typeface="Arial"/>
              </a:rPr>
              <a:t>deformabl</a:t>
            </a:r>
            <a:r>
              <a:rPr sz="1600" b="1" dirty="0">
                <a:latin typeface="Arial"/>
                <a:cs typeface="Arial"/>
              </a:rPr>
              <a:t>e </a:t>
            </a:r>
            <a:r>
              <a:rPr sz="1600" b="1" spc="-5" dirty="0">
                <a:latin typeface="Arial"/>
                <a:cs typeface="Arial"/>
              </a:rPr>
              <a:t>par</a:t>
            </a:r>
            <a:r>
              <a:rPr sz="1600" b="1" dirty="0">
                <a:latin typeface="Arial"/>
                <a:cs typeface="Arial"/>
              </a:rPr>
              <a:t>t </a:t>
            </a:r>
            <a:r>
              <a:rPr sz="1600" b="1" spc="-5" dirty="0">
                <a:latin typeface="Arial"/>
                <a:cs typeface="Arial"/>
              </a:rPr>
              <a:t>model</a:t>
            </a:r>
            <a:r>
              <a:rPr sz="1600" b="1" dirty="0">
                <a:latin typeface="Arial"/>
                <a:cs typeface="Arial"/>
              </a:rPr>
              <a:t>s </a:t>
            </a:r>
            <a:r>
              <a:rPr sz="1600" b="1" spc="-5" dirty="0">
                <a:latin typeface="Arial"/>
                <a:cs typeface="Arial"/>
              </a:rPr>
              <a:t>perfor</a:t>
            </a:r>
            <a:r>
              <a:rPr sz="1600" b="1" dirty="0">
                <a:latin typeface="Arial"/>
                <a:cs typeface="Arial"/>
              </a:rPr>
              <a:t>m </a:t>
            </a:r>
            <a:r>
              <a:rPr sz="1600" b="1" spc="-5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t </a:t>
            </a:r>
            <a:r>
              <a:rPr sz="1600" b="1" spc="-5" dirty="0">
                <a:latin typeface="Arial"/>
                <a:cs typeface="Arial"/>
              </a:rPr>
              <a:t>33.4%.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1587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Girshick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Donahue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8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Darrell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an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Malik</a:t>
            </a:r>
            <a:r>
              <a:rPr sz="1600" dirty="0">
                <a:latin typeface="Arial"/>
                <a:cs typeface="Arial"/>
              </a:rPr>
              <a:t>, </a:t>
            </a:r>
            <a:r>
              <a:rPr sz="1600" b="1" u="heavy" spc="-5" dirty="0">
                <a:solidFill>
                  <a:srgbClr val="0000FF"/>
                </a:solidFill>
                <a:latin typeface="Arial"/>
                <a:cs typeface="Arial"/>
              </a:rPr>
              <a:t>Ric</a:t>
            </a:r>
            <a:r>
              <a:rPr sz="1600" b="1" u="heavy" dirty="0">
                <a:solidFill>
                  <a:srgbClr val="0000FF"/>
                </a:solidFill>
                <a:latin typeface="Arial"/>
                <a:cs typeface="Arial"/>
              </a:rPr>
              <a:t>h </a:t>
            </a:r>
            <a:r>
              <a:rPr sz="1600" b="1" u="heavy" spc="-5" dirty="0">
                <a:solidFill>
                  <a:srgbClr val="0000FF"/>
                </a:solidFill>
                <a:latin typeface="Arial"/>
                <a:cs typeface="Arial"/>
              </a:rPr>
              <a:t>Featur</a:t>
            </a:r>
            <a:r>
              <a:rPr sz="1600" b="1" u="heavy" dirty="0">
                <a:solidFill>
                  <a:srgbClr val="0000FF"/>
                </a:solidFill>
                <a:latin typeface="Arial"/>
                <a:cs typeface="Arial"/>
              </a:rPr>
              <a:t>e </a:t>
            </a:r>
            <a:r>
              <a:rPr sz="1600" b="1" u="heavy" spc="-5" dirty="0">
                <a:solidFill>
                  <a:srgbClr val="0000FF"/>
                </a:solidFill>
                <a:latin typeface="Arial"/>
                <a:cs typeface="Arial"/>
              </a:rPr>
              <a:t>Hierarchie</a:t>
            </a:r>
            <a:r>
              <a:rPr sz="1600" b="1" u="heavy" dirty="0">
                <a:solidFill>
                  <a:srgbClr val="0000FF"/>
                </a:solidFill>
                <a:latin typeface="Arial"/>
                <a:cs typeface="Arial"/>
              </a:rPr>
              <a:t>s </a:t>
            </a:r>
            <a:r>
              <a:rPr sz="1600" b="1" u="heavy" spc="-5" dirty="0">
                <a:solidFill>
                  <a:srgbClr val="0000FF"/>
                </a:solidFill>
                <a:latin typeface="Arial"/>
                <a:cs typeface="Arial"/>
              </a:rPr>
              <a:t>fo</a:t>
            </a:r>
            <a:r>
              <a:rPr sz="1600" b="1" u="heavy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1600" b="1" u="heavy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0000FF"/>
                </a:solidFill>
                <a:latin typeface="Arial"/>
                <a:cs typeface="Arial"/>
              </a:rPr>
              <a:t>Accurate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0000FF"/>
                </a:solidFill>
                <a:latin typeface="Arial"/>
                <a:cs typeface="Arial"/>
              </a:rPr>
              <a:t>Objec</a:t>
            </a:r>
            <a:r>
              <a:rPr sz="1600" b="1" u="heavy" dirty="0">
                <a:solidFill>
                  <a:srgbClr val="0000FF"/>
                </a:solidFill>
                <a:latin typeface="Arial"/>
                <a:cs typeface="Arial"/>
              </a:rPr>
              <a:t>t </a:t>
            </a:r>
            <a:r>
              <a:rPr sz="1600" b="1" u="heavy" spc="-5" dirty="0">
                <a:solidFill>
                  <a:srgbClr val="0000FF"/>
                </a:solidFill>
                <a:latin typeface="Arial"/>
                <a:cs typeface="Arial"/>
              </a:rPr>
              <a:t>Detectio</a:t>
            </a:r>
            <a:r>
              <a:rPr sz="1600" b="1" u="heavy" dirty="0">
                <a:solidFill>
                  <a:srgbClr val="0000FF"/>
                </a:solidFill>
                <a:latin typeface="Arial"/>
                <a:cs typeface="Arial"/>
              </a:rPr>
              <a:t>n </a:t>
            </a:r>
            <a:r>
              <a:rPr sz="1600" b="1" u="heavy" spc="-5" dirty="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sz="1600" b="1" u="heavy" dirty="0">
                <a:solidFill>
                  <a:srgbClr val="0000FF"/>
                </a:solidFill>
                <a:latin typeface="Arial"/>
                <a:cs typeface="Arial"/>
              </a:rPr>
              <a:t>d </a:t>
            </a:r>
            <a:r>
              <a:rPr sz="1600" b="1" u="heavy" spc="-5" dirty="0">
                <a:solidFill>
                  <a:srgbClr val="0000FF"/>
                </a:solidFill>
                <a:latin typeface="Arial"/>
                <a:cs typeface="Arial"/>
              </a:rPr>
              <a:t>Semanti</a:t>
            </a:r>
            <a:r>
              <a:rPr sz="1600" b="1" u="heavy" dirty="0">
                <a:solidFill>
                  <a:srgbClr val="0000FF"/>
                </a:solidFill>
                <a:latin typeface="Arial"/>
                <a:cs typeface="Arial"/>
              </a:rPr>
              <a:t>c </a:t>
            </a:r>
            <a:r>
              <a:rPr sz="1600" b="1" u="heavy" spc="-5" dirty="0">
                <a:solidFill>
                  <a:srgbClr val="0000FF"/>
                </a:solidFill>
                <a:latin typeface="Arial"/>
                <a:cs typeface="Arial"/>
              </a:rPr>
              <a:t>Segmentation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CVP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 2014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5" dirty="0">
                <a:latin typeface="Arial"/>
                <a:cs typeface="Arial"/>
              </a:rPr>
              <a:t> t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appea</a:t>
            </a:r>
            <a:r>
              <a:rPr sz="1600" spc="-90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1447800"/>
            <a:ext cx="8534400" cy="3020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CN</a:t>
            </a:r>
            <a:r>
              <a:rPr dirty="0"/>
              <a:t>N </a:t>
            </a:r>
            <a:r>
              <a:rPr spc="-5" dirty="0"/>
              <a:t>feature</a:t>
            </a:r>
            <a:r>
              <a:rPr dirty="0"/>
              <a:t>s </a:t>
            </a:r>
            <a:r>
              <a:rPr spc="-5" dirty="0"/>
              <a:t>fo</a:t>
            </a:r>
            <a:r>
              <a:rPr dirty="0"/>
              <a:t>r </a:t>
            </a:r>
            <a:r>
              <a:rPr spc="-5" dirty="0"/>
              <a:t>fac</a:t>
            </a:r>
            <a:r>
              <a:rPr dirty="0"/>
              <a:t>e </a:t>
            </a:r>
            <a:r>
              <a:rPr spc="-5" dirty="0"/>
              <a:t>verification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6694423"/>
            <a:ext cx="7872095" cy="498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204" dirty="0">
                <a:latin typeface="Arial"/>
                <a:cs typeface="Arial"/>
              </a:rPr>
              <a:t>Y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85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aigman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25" dirty="0">
                <a:latin typeface="Arial"/>
                <a:cs typeface="Arial"/>
              </a:rPr>
              <a:t>Y</a:t>
            </a:r>
            <a:r>
              <a:rPr sz="1600" spc="-5" dirty="0">
                <a:latin typeface="Arial"/>
                <a:cs typeface="Arial"/>
              </a:rPr>
              <a:t>ang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Ranzato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5" dirty="0">
                <a:latin typeface="Arial"/>
                <a:cs typeface="Arial"/>
              </a:rPr>
              <a:t> L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35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olf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</a:rPr>
              <a:t>DeepFace</a:t>
            </a:r>
            <a:r>
              <a:rPr sz="1600" u="heavy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600" u="heavy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</a:rPr>
              <a:t>Closin</a:t>
            </a:r>
            <a:r>
              <a:rPr sz="1600" u="heavy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1600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</a:rPr>
              <a:t>th</a:t>
            </a:r>
            <a:r>
              <a:rPr sz="1600" u="heavy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1600" u="heavy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</a:rPr>
              <a:t>Ga</a:t>
            </a:r>
            <a:r>
              <a:rPr sz="1600" u="heavy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600" u="heavy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600" u="heavy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600" u="heavy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</a:rPr>
              <a:t>Human-Level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</a:rPr>
              <a:t>Performanc</a:t>
            </a:r>
            <a:r>
              <a:rPr sz="1600" u="heavy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1600" u="heavy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1600" u="heavy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</a:rPr>
              <a:t> Fac</a:t>
            </a:r>
            <a:r>
              <a:rPr sz="1600" u="heavy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u="heavy" spc="-95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</a:rPr>
              <a:t>erificatio</a:t>
            </a:r>
            <a:r>
              <a:rPr sz="1600" u="heavy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5" dirty="0">
                <a:latin typeface="Arial"/>
                <a:cs typeface="Arial"/>
              </a:rPr>
              <a:t> CVP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 2014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5" dirty="0">
                <a:latin typeface="Arial"/>
                <a:cs typeface="Arial"/>
              </a:rPr>
              <a:t> t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appea</a:t>
            </a:r>
            <a:r>
              <a:rPr sz="1600" spc="-90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440179"/>
            <a:ext cx="9144000" cy="1912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0" y="3505200"/>
            <a:ext cx="3886200" cy="3131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83" y="644906"/>
            <a:ext cx="8358632" cy="52322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1739" y="1406397"/>
            <a:ext cx="7614920" cy="172354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www.slideshare.net/kuwajima/cnnbp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http://ufldl.stanford.edu/tutorial/supervised/ConvolutionalNeuralNetwork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pc="-5" dirty="0"/>
              <a:t>Inspiration</a:t>
            </a:r>
            <a:r>
              <a:rPr dirty="0"/>
              <a:t>:</a:t>
            </a:r>
            <a:r>
              <a:rPr spc="-10" dirty="0"/>
              <a:t> </a:t>
            </a:r>
            <a:r>
              <a:rPr spc="-5" dirty="0"/>
              <a:t>Neuro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cells</a:t>
            </a:r>
          </a:p>
        </p:txBody>
      </p:sp>
      <p:sp>
        <p:nvSpPr>
          <p:cNvPr id="3" name="object 3"/>
          <p:cNvSpPr/>
          <p:nvPr/>
        </p:nvSpPr>
        <p:spPr>
          <a:xfrm>
            <a:off x="990600" y="1905000"/>
            <a:ext cx="8077200" cy="4760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2165</TotalTime>
  <Words>2524</Words>
  <Application>Microsoft Office PowerPoint</Application>
  <PresentationFormat>Custom</PresentationFormat>
  <Paragraphs>539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Arial Unicode MS</vt:lpstr>
      <vt:lpstr>Arial</vt:lpstr>
      <vt:lpstr>Calibri</vt:lpstr>
      <vt:lpstr>Century Gothic</vt:lpstr>
      <vt:lpstr>Symbol</vt:lpstr>
      <vt:lpstr>Times New Roman</vt:lpstr>
      <vt:lpstr>Wingdings</vt:lpstr>
      <vt:lpstr>Wingdings 3</vt:lpstr>
      <vt:lpstr>Office Theme</vt:lpstr>
      <vt:lpstr>Ion</vt:lpstr>
      <vt:lpstr>Deep Convolution Neural Networks and Applications</vt:lpstr>
      <vt:lpstr>Traditional Recognition Approach</vt:lpstr>
      <vt:lpstr>Traditional Recognition Approach</vt:lpstr>
      <vt:lpstr>What about learning the features?</vt:lpstr>
      <vt:lpstr>Overview</vt:lpstr>
      <vt:lpstr>“Shallow” vs. “deep” architectures</vt:lpstr>
      <vt:lpstr>Overview</vt:lpstr>
      <vt:lpstr>Background: Perceptrons</vt:lpstr>
      <vt:lpstr>Inspiration: Neuron cells</vt:lpstr>
      <vt:lpstr>Background: Multi-Layer Neural Networks</vt:lpstr>
      <vt:lpstr>PowerPoint Presentation</vt:lpstr>
      <vt:lpstr>PowerPoint Presentation</vt:lpstr>
      <vt:lpstr>Hubel/Wiesel Architecture</vt:lpstr>
      <vt:lpstr>Overview</vt:lpstr>
      <vt:lpstr>Terminologies</vt:lpstr>
      <vt:lpstr>PowerPoint Presentation</vt:lpstr>
      <vt:lpstr>PowerPoint Presentation</vt:lpstr>
      <vt:lpstr>PowerPoint Presentation</vt:lpstr>
      <vt:lpstr>Overview</vt:lpstr>
      <vt:lpstr>Convolutional Neural Networks (CNN, Convnet)</vt:lpstr>
      <vt:lpstr>Convolutional Neural Networks (CNN, Convnet)</vt:lpstr>
      <vt:lpstr>1. Convolution</vt:lpstr>
      <vt:lpstr>2. Non-Linearity</vt:lpstr>
      <vt:lpstr>3. Spatial Pooling</vt:lpstr>
      <vt:lpstr>4. Normalization</vt:lpstr>
      <vt:lpstr>Convnet Successes</vt:lpstr>
      <vt:lpstr>ImageNet Challenge 2012</vt:lpstr>
      <vt:lpstr>ImageNet Challenge 2012</vt:lpstr>
      <vt:lpstr>ImageNet Challenge 2012</vt:lpstr>
      <vt:lpstr>Overview</vt:lpstr>
      <vt:lpstr>Visualizing Convnets</vt:lpstr>
      <vt:lpstr>Layer 1 Filters</vt:lpstr>
      <vt:lpstr>Layer 1: Top-9 Patches</vt:lpstr>
      <vt:lpstr>Layer 2: Top-9 Patches</vt:lpstr>
      <vt:lpstr>Layer 2: Top-9 Patches</vt:lpstr>
      <vt:lpstr>PowerPoint Presentation</vt:lpstr>
      <vt:lpstr>Layer 4: Top-9 Patches </vt:lpstr>
      <vt:lpstr>Layer 4: Top-9 Patches </vt:lpstr>
      <vt:lpstr>Layer 5: Top-9 Patches</vt:lpstr>
      <vt:lpstr>Layer 5: Top-9 Patches</vt:lpstr>
      <vt:lpstr>Evolution of Features During Training</vt:lpstr>
      <vt:lpstr>Evolution of Features During Training</vt:lpstr>
      <vt:lpstr>Diagnosing Problems</vt:lpstr>
      <vt:lpstr>Occlusion Experiment</vt:lpstr>
      <vt:lpstr>Input image</vt:lpstr>
      <vt:lpstr>Input image</vt:lpstr>
      <vt:lpstr>Input image</vt:lpstr>
      <vt:lpstr>Input image</vt:lpstr>
      <vt:lpstr>Input image</vt:lpstr>
      <vt:lpstr>Input image</vt:lpstr>
      <vt:lpstr>ImageNet Classification 2013 Results</vt:lpstr>
      <vt:lpstr>How important is depth?</vt:lpstr>
      <vt:lpstr>How important is depth?</vt:lpstr>
      <vt:lpstr>How important is depth?</vt:lpstr>
      <vt:lpstr>How important is depth?</vt:lpstr>
      <vt:lpstr>How important is depth?</vt:lpstr>
      <vt:lpstr>Tapping off Features at each Layer</vt:lpstr>
      <vt:lpstr>Overview</vt:lpstr>
      <vt:lpstr>CNN packages</vt:lpstr>
      <vt:lpstr>Caffe - Overview</vt:lpstr>
      <vt:lpstr>Solver prototxt (Sample)</vt:lpstr>
      <vt:lpstr>Train_val prototxt</vt:lpstr>
      <vt:lpstr>More about Caffe</vt:lpstr>
      <vt:lpstr>Overview</vt:lpstr>
      <vt:lpstr>PowerPoint Presentation</vt:lpstr>
      <vt:lpstr>PowerPoint Presentation</vt:lpstr>
      <vt:lpstr>PowerPoint Presentation</vt:lpstr>
      <vt:lpstr>PowerPoint Presentation</vt:lpstr>
      <vt:lpstr>With Bumps</vt:lpstr>
      <vt:lpstr>Without Bumps</vt:lpstr>
      <vt:lpstr>Data Transformation</vt:lpstr>
      <vt:lpstr>Training and Validation</vt:lpstr>
      <vt:lpstr>PowerPoint Presentation</vt:lpstr>
      <vt:lpstr>Layer dimensions and parameters</vt:lpstr>
      <vt:lpstr>Results – Train and val on simulated data</vt:lpstr>
      <vt:lpstr>Results – Normal reshaping</vt:lpstr>
      <vt:lpstr>Zig-zag reshaping</vt:lpstr>
      <vt:lpstr>Observations</vt:lpstr>
      <vt:lpstr>Using CNN Features on Other Datasets</vt:lpstr>
      <vt:lpstr>Results on misc. benchmarks</vt:lpstr>
      <vt:lpstr>CNN features for detection</vt:lpstr>
      <vt:lpstr>CNN features for face verification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lec24_cnn</dc:title>
  <dc:creator>Svetlana Lazebnik</dc:creator>
  <cp:lastModifiedBy>Sudeep Reddy Gaddam</cp:lastModifiedBy>
  <cp:revision>26</cp:revision>
  <dcterms:created xsi:type="dcterms:W3CDTF">2015-08-30T23:54:16Z</dcterms:created>
  <dcterms:modified xsi:type="dcterms:W3CDTF">2015-09-03T21:50:40Z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2014-04-29T00:00:00Z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2015-08-30T00:00:00Z</vt:filetime>
  </property>
</Properties>
</file>